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57" r:id="rId3"/>
    <p:sldId id="264" r:id="rId4"/>
    <p:sldId id="315" r:id="rId5"/>
    <p:sldId id="316" r:id="rId6"/>
    <p:sldId id="256" r:id="rId7"/>
    <p:sldId id="314" r:id="rId8"/>
    <p:sldId id="300" r:id="rId9"/>
    <p:sldId id="311" r:id="rId10"/>
    <p:sldId id="324" r:id="rId11"/>
    <p:sldId id="325" r:id="rId12"/>
    <p:sldId id="326" r:id="rId13"/>
    <p:sldId id="327" r:id="rId14"/>
    <p:sldId id="328" r:id="rId15"/>
    <p:sldId id="329" r:id="rId16"/>
    <p:sldId id="330" r:id="rId17"/>
    <p:sldId id="331" r:id="rId18"/>
    <p:sldId id="332" r:id="rId19"/>
    <p:sldId id="263" r:id="rId20"/>
    <p:sldId id="261"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F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0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4ECEB2-67A4-45F2-AA95-37F0D1620BA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ES"/>
        </a:p>
      </dgm:t>
    </dgm:pt>
    <dgm:pt modelId="{9DD80E2C-27DC-4BFB-A672-299C26BDE610}">
      <dgm:prSet phldrT="[Text]" custT="1"/>
      <dgm:spPr>
        <a:noFill/>
        <a:ln>
          <a:noFill/>
        </a:ln>
      </dgm:spPr>
      <dgm:t>
        <a:bodyPr/>
        <a:lstStyle/>
        <a:p>
          <a:r>
            <a:rPr lang="es-HN" sz="3200" dirty="0">
              <a:latin typeface="CountryBlueprint" panose="00000400000000000000" pitchFamily="2" charset="2"/>
            </a:rPr>
            <a:t>Manejo de Conceptos </a:t>
          </a:r>
          <a:endParaRPr lang="es-ES" sz="3200" dirty="0">
            <a:latin typeface="CountryBlueprint" panose="00000400000000000000" pitchFamily="2" charset="2"/>
          </a:endParaRPr>
        </a:p>
      </dgm:t>
    </dgm:pt>
    <dgm:pt modelId="{1C758EC9-74B4-4167-A004-7583C1DB9F4A}" type="parTrans" cxnId="{46ADD6F6-2B6A-4144-BEA2-17477982E1A9}">
      <dgm:prSet/>
      <dgm:spPr/>
      <dgm:t>
        <a:bodyPr/>
        <a:lstStyle/>
        <a:p>
          <a:endParaRPr lang="es-ES" sz="3200">
            <a:latin typeface="Fira Sans Extra Condensed SemiB" panose="020B0603050000020004" pitchFamily="34" charset="0"/>
          </a:endParaRPr>
        </a:p>
      </dgm:t>
    </dgm:pt>
    <dgm:pt modelId="{81B44FB6-E4AF-46B2-BF0D-9D4222C6168B}" type="sibTrans" cxnId="{46ADD6F6-2B6A-4144-BEA2-17477982E1A9}">
      <dgm:prSet/>
      <dgm:spPr>
        <a:ln>
          <a:solidFill>
            <a:schemeClr val="bg1"/>
          </a:solidFill>
        </a:ln>
      </dgm:spPr>
      <dgm:t>
        <a:bodyPr/>
        <a:lstStyle/>
        <a:p>
          <a:endParaRPr lang="es-ES" sz="3200">
            <a:latin typeface="Fira Sans Extra Condensed SemiB" panose="020B0603050000020004" pitchFamily="34" charset="0"/>
          </a:endParaRPr>
        </a:p>
      </dgm:t>
    </dgm:pt>
    <dgm:pt modelId="{8E4FA2E1-6689-47A5-977B-19276E5ADEA0}">
      <dgm:prSet phldrT="[Text]" custT="1"/>
      <dgm:spPr>
        <a:noFill/>
        <a:ln>
          <a:noFill/>
        </a:ln>
      </dgm:spPr>
      <dgm:t>
        <a:bodyPr/>
        <a:lstStyle/>
        <a:p>
          <a:r>
            <a:rPr lang="es-HN" sz="3200" dirty="0">
              <a:latin typeface="CountryBlueprint" panose="00000400000000000000" pitchFamily="2" charset="2"/>
            </a:rPr>
            <a:t>Parte Practica </a:t>
          </a:r>
          <a:endParaRPr lang="es-ES" sz="3200" dirty="0">
            <a:latin typeface="CountryBlueprint" panose="00000400000000000000" pitchFamily="2" charset="2"/>
          </a:endParaRPr>
        </a:p>
      </dgm:t>
    </dgm:pt>
    <dgm:pt modelId="{D5523C1D-1765-4DA6-936E-E1FF5F6ABB3C}" type="parTrans" cxnId="{B2A452B8-8327-443F-A681-68BA256B70E3}">
      <dgm:prSet/>
      <dgm:spPr/>
      <dgm:t>
        <a:bodyPr/>
        <a:lstStyle/>
        <a:p>
          <a:endParaRPr lang="es-ES" sz="3200">
            <a:latin typeface="Fira Sans Extra Condensed SemiB" panose="020B0603050000020004" pitchFamily="34" charset="0"/>
          </a:endParaRPr>
        </a:p>
      </dgm:t>
    </dgm:pt>
    <dgm:pt modelId="{699D088A-5C94-4F3D-BC20-77D98DD37590}" type="sibTrans" cxnId="{B2A452B8-8327-443F-A681-68BA256B70E3}">
      <dgm:prSet/>
      <dgm:spPr/>
      <dgm:t>
        <a:bodyPr/>
        <a:lstStyle/>
        <a:p>
          <a:endParaRPr lang="es-ES" sz="3200">
            <a:latin typeface="Fira Sans Extra Condensed SemiB" panose="020B0603050000020004" pitchFamily="34" charset="0"/>
          </a:endParaRPr>
        </a:p>
      </dgm:t>
    </dgm:pt>
    <dgm:pt modelId="{D75EBF7C-163A-418B-A7AB-3F08E3AA92AD}">
      <dgm:prSet phldrT="[Text]" custT="1"/>
      <dgm:spPr>
        <a:noFill/>
        <a:ln>
          <a:noFill/>
        </a:ln>
      </dgm:spPr>
      <dgm:t>
        <a:bodyPr/>
        <a:lstStyle/>
        <a:p>
          <a:r>
            <a:rPr lang="es-HN" sz="3200" dirty="0">
              <a:latin typeface="CountryBlueprint" panose="00000400000000000000" pitchFamily="2" charset="2"/>
            </a:rPr>
            <a:t>Conclusión </a:t>
          </a:r>
          <a:endParaRPr lang="es-ES" sz="3200" dirty="0">
            <a:latin typeface="CountryBlueprint" panose="00000400000000000000" pitchFamily="2" charset="2"/>
          </a:endParaRPr>
        </a:p>
      </dgm:t>
    </dgm:pt>
    <dgm:pt modelId="{2DB8B79D-B70C-4C6F-A271-9070C6A68FD2}" type="parTrans" cxnId="{8ADC1F77-DE00-48EE-B4F7-F4E551350CB3}">
      <dgm:prSet/>
      <dgm:spPr/>
      <dgm:t>
        <a:bodyPr/>
        <a:lstStyle/>
        <a:p>
          <a:endParaRPr lang="es-ES" sz="3200">
            <a:latin typeface="Fira Sans Extra Condensed SemiB" panose="020B0603050000020004" pitchFamily="34" charset="0"/>
          </a:endParaRPr>
        </a:p>
      </dgm:t>
    </dgm:pt>
    <dgm:pt modelId="{F91C2DE3-60E9-4F53-8A82-661E95836461}" type="sibTrans" cxnId="{8ADC1F77-DE00-48EE-B4F7-F4E551350CB3}">
      <dgm:prSet/>
      <dgm:spPr/>
      <dgm:t>
        <a:bodyPr/>
        <a:lstStyle/>
        <a:p>
          <a:endParaRPr lang="es-ES" sz="3200">
            <a:latin typeface="Fira Sans Extra Condensed SemiB" panose="020B0603050000020004" pitchFamily="34" charset="0"/>
          </a:endParaRPr>
        </a:p>
      </dgm:t>
    </dgm:pt>
    <dgm:pt modelId="{0DC16486-798E-41D7-9028-5FF7511AE8C1}" type="pres">
      <dgm:prSet presAssocID="{734ECEB2-67A4-45F2-AA95-37F0D1620BAF}" presName="Name0" presStyleCnt="0">
        <dgm:presLayoutVars>
          <dgm:chMax val="7"/>
          <dgm:chPref val="7"/>
          <dgm:dir/>
        </dgm:presLayoutVars>
      </dgm:prSet>
      <dgm:spPr/>
    </dgm:pt>
    <dgm:pt modelId="{0419462B-A63E-4AB4-AF1D-2D24A9DA75E9}" type="pres">
      <dgm:prSet presAssocID="{734ECEB2-67A4-45F2-AA95-37F0D1620BAF}" presName="Name1" presStyleCnt="0"/>
      <dgm:spPr/>
    </dgm:pt>
    <dgm:pt modelId="{198ADACC-D524-4444-873F-C6FAB5B7CF06}" type="pres">
      <dgm:prSet presAssocID="{734ECEB2-67A4-45F2-AA95-37F0D1620BAF}" presName="cycle" presStyleCnt="0"/>
      <dgm:spPr/>
    </dgm:pt>
    <dgm:pt modelId="{A2A03F60-8440-4D32-B6B3-889F84F5E61D}" type="pres">
      <dgm:prSet presAssocID="{734ECEB2-67A4-45F2-AA95-37F0D1620BAF}" presName="srcNode" presStyleLbl="node1" presStyleIdx="0" presStyleCnt="3"/>
      <dgm:spPr/>
    </dgm:pt>
    <dgm:pt modelId="{3DDD54AE-7EE5-4539-AF85-CABB6A960A74}" type="pres">
      <dgm:prSet presAssocID="{734ECEB2-67A4-45F2-AA95-37F0D1620BAF}" presName="conn" presStyleLbl="parChTrans1D2" presStyleIdx="0" presStyleCnt="1"/>
      <dgm:spPr/>
    </dgm:pt>
    <dgm:pt modelId="{C8980850-07BB-4A3D-8208-26585D70185C}" type="pres">
      <dgm:prSet presAssocID="{734ECEB2-67A4-45F2-AA95-37F0D1620BAF}" presName="extraNode" presStyleLbl="node1" presStyleIdx="0" presStyleCnt="3"/>
      <dgm:spPr/>
    </dgm:pt>
    <dgm:pt modelId="{68ADFDA9-4957-4B1E-AEF8-BD968BB4B55A}" type="pres">
      <dgm:prSet presAssocID="{734ECEB2-67A4-45F2-AA95-37F0D1620BAF}" presName="dstNode" presStyleLbl="node1" presStyleIdx="0" presStyleCnt="3"/>
      <dgm:spPr/>
    </dgm:pt>
    <dgm:pt modelId="{0B28BFE9-0D34-4DAB-8F48-4D2564A29AC7}" type="pres">
      <dgm:prSet presAssocID="{9DD80E2C-27DC-4BFB-A672-299C26BDE610}" presName="text_1" presStyleLbl="node1" presStyleIdx="0" presStyleCnt="3">
        <dgm:presLayoutVars>
          <dgm:bulletEnabled val="1"/>
        </dgm:presLayoutVars>
      </dgm:prSet>
      <dgm:spPr/>
    </dgm:pt>
    <dgm:pt modelId="{A6513891-EC1D-43E2-B55D-ED4CE8237EE8}" type="pres">
      <dgm:prSet presAssocID="{9DD80E2C-27DC-4BFB-A672-299C26BDE610}" presName="accent_1" presStyleCnt="0"/>
      <dgm:spPr/>
    </dgm:pt>
    <dgm:pt modelId="{39D82F67-DC0C-4973-AEFB-C5A2ECAC9AAE}" type="pres">
      <dgm:prSet presAssocID="{9DD80E2C-27DC-4BFB-A672-299C26BDE610}" presName="accentRepeatNode" presStyleLbl="solidFgAcc1" presStyleIdx="0" presStyleCnt="3" custScaleX="35439" custScaleY="35299"/>
      <dgm:spPr>
        <a:solidFill>
          <a:srgbClr val="28F4E3"/>
        </a:solidFill>
        <a:ln>
          <a:solidFill>
            <a:schemeClr val="bg1"/>
          </a:solidFill>
        </a:ln>
      </dgm:spPr>
    </dgm:pt>
    <dgm:pt modelId="{76BAEE05-EA32-4F3F-8418-405B247EB931}" type="pres">
      <dgm:prSet presAssocID="{8E4FA2E1-6689-47A5-977B-19276E5ADEA0}" presName="text_2" presStyleLbl="node1" presStyleIdx="1" presStyleCnt="3">
        <dgm:presLayoutVars>
          <dgm:bulletEnabled val="1"/>
        </dgm:presLayoutVars>
      </dgm:prSet>
      <dgm:spPr/>
    </dgm:pt>
    <dgm:pt modelId="{5AE4D579-37E5-4149-AD09-748E3478903D}" type="pres">
      <dgm:prSet presAssocID="{8E4FA2E1-6689-47A5-977B-19276E5ADEA0}" presName="accent_2" presStyleCnt="0"/>
      <dgm:spPr/>
    </dgm:pt>
    <dgm:pt modelId="{D67EBF0F-2D02-4FCF-95A0-A4998E414B23}" type="pres">
      <dgm:prSet presAssocID="{8E4FA2E1-6689-47A5-977B-19276E5ADEA0}" presName="accentRepeatNode" presStyleLbl="solidFgAcc1" presStyleIdx="1" presStyleCnt="3" custScaleX="35439" custScaleY="35299"/>
      <dgm:spPr>
        <a:solidFill>
          <a:srgbClr val="28F4E3"/>
        </a:solidFill>
        <a:ln>
          <a:solidFill>
            <a:schemeClr val="bg1"/>
          </a:solidFill>
        </a:ln>
      </dgm:spPr>
    </dgm:pt>
    <dgm:pt modelId="{D1CA5913-E29C-4282-AD5E-D200A210E8B3}" type="pres">
      <dgm:prSet presAssocID="{D75EBF7C-163A-418B-A7AB-3F08E3AA92AD}" presName="text_3" presStyleLbl="node1" presStyleIdx="2" presStyleCnt="3">
        <dgm:presLayoutVars>
          <dgm:bulletEnabled val="1"/>
        </dgm:presLayoutVars>
      </dgm:prSet>
      <dgm:spPr/>
    </dgm:pt>
    <dgm:pt modelId="{9C399666-F216-4BA1-990F-E4A49E3BF0C0}" type="pres">
      <dgm:prSet presAssocID="{D75EBF7C-163A-418B-A7AB-3F08E3AA92AD}" presName="accent_3" presStyleCnt="0"/>
      <dgm:spPr/>
    </dgm:pt>
    <dgm:pt modelId="{E45F2CE9-0B40-49BD-9526-026751C352D9}" type="pres">
      <dgm:prSet presAssocID="{D75EBF7C-163A-418B-A7AB-3F08E3AA92AD}" presName="accentRepeatNode" presStyleLbl="solidFgAcc1" presStyleIdx="2" presStyleCnt="3" custScaleX="35439" custScaleY="35299"/>
      <dgm:spPr>
        <a:solidFill>
          <a:srgbClr val="28F4E3"/>
        </a:solidFill>
        <a:ln>
          <a:solidFill>
            <a:schemeClr val="bg1"/>
          </a:solidFill>
        </a:ln>
      </dgm:spPr>
    </dgm:pt>
  </dgm:ptLst>
  <dgm:cxnLst>
    <dgm:cxn modelId="{452D1319-6AFA-4261-81ED-4BBBF2761ED8}" type="presOf" srcId="{9DD80E2C-27DC-4BFB-A672-299C26BDE610}" destId="{0B28BFE9-0D34-4DAB-8F48-4D2564A29AC7}" srcOrd="0" destOrd="0" presId="urn:microsoft.com/office/officeart/2008/layout/VerticalCurvedList"/>
    <dgm:cxn modelId="{CCC0832C-4962-4EC8-B1DB-69ED3BA43902}" type="presOf" srcId="{8E4FA2E1-6689-47A5-977B-19276E5ADEA0}" destId="{76BAEE05-EA32-4F3F-8418-405B247EB931}" srcOrd="0" destOrd="0" presId="urn:microsoft.com/office/officeart/2008/layout/VerticalCurvedList"/>
    <dgm:cxn modelId="{406FE634-4E39-43DE-8CED-29F314A6FD0A}" type="presOf" srcId="{734ECEB2-67A4-45F2-AA95-37F0D1620BAF}" destId="{0DC16486-798E-41D7-9028-5FF7511AE8C1}" srcOrd="0" destOrd="0" presId="urn:microsoft.com/office/officeart/2008/layout/VerticalCurvedList"/>
    <dgm:cxn modelId="{8ADC1F77-DE00-48EE-B4F7-F4E551350CB3}" srcId="{734ECEB2-67A4-45F2-AA95-37F0D1620BAF}" destId="{D75EBF7C-163A-418B-A7AB-3F08E3AA92AD}" srcOrd="2" destOrd="0" parTransId="{2DB8B79D-B70C-4C6F-A271-9070C6A68FD2}" sibTransId="{F91C2DE3-60E9-4F53-8A82-661E95836461}"/>
    <dgm:cxn modelId="{EF7B5881-2C3D-4D13-9F64-17B718ABE5E0}" type="presOf" srcId="{D75EBF7C-163A-418B-A7AB-3F08E3AA92AD}" destId="{D1CA5913-E29C-4282-AD5E-D200A210E8B3}" srcOrd="0" destOrd="0" presId="urn:microsoft.com/office/officeart/2008/layout/VerticalCurvedList"/>
    <dgm:cxn modelId="{B2A452B8-8327-443F-A681-68BA256B70E3}" srcId="{734ECEB2-67A4-45F2-AA95-37F0D1620BAF}" destId="{8E4FA2E1-6689-47A5-977B-19276E5ADEA0}" srcOrd="1" destOrd="0" parTransId="{D5523C1D-1765-4DA6-936E-E1FF5F6ABB3C}" sibTransId="{699D088A-5C94-4F3D-BC20-77D98DD37590}"/>
    <dgm:cxn modelId="{C71581C6-295F-4557-B2AD-23870E0E1799}" type="presOf" srcId="{81B44FB6-E4AF-46B2-BF0D-9D4222C6168B}" destId="{3DDD54AE-7EE5-4539-AF85-CABB6A960A74}" srcOrd="0" destOrd="0" presId="urn:microsoft.com/office/officeart/2008/layout/VerticalCurvedList"/>
    <dgm:cxn modelId="{46ADD6F6-2B6A-4144-BEA2-17477982E1A9}" srcId="{734ECEB2-67A4-45F2-AA95-37F0D1620BAF}" destId="{9DD80E2C-27DC-4BFB-A672-299C26BDE610}" srcOrd="0" destOrd="0" parTransId="{1C758EC9-74B4-4167-A004-7583C1DB9F4A}" sibTransId="{81B44FB6-E4AF-46B2-BF0D-9D4222C6168B}"/>
    <dgm:cxn modelId="{46E0F219-1AE6-4300-8412-9A9DB244BA8D}" type="presParOf" srcId="{0DC16486-798E-41D7-9028-5FF7511AE8C1}" destId="{0419462B-A63E-4AB4-AF1D-2D24A9DA75E9}" srcOrd="0" destOrd="0" presId="urn:microsoft.com/office/officeart/2008/layout/VerticalCurvedList"/>
    <dgm:cxn modelId="{BA3F60C7-5E7A-4BB4-B264-F6BDEA8BEDA5}" type="presParOf" srcId="{0419462B-A63E-4AB4-AF1D-2D24A9DA75E9}" destId="{198ADACC-D524-4444-873F-C6FAB5B7CF06}" srcOrd="0" destOrd="0" presId="urn:microsoft.com/office/officeart/2008/layout/VerticalCurvedList"/>
    <dgm:cxn modelId="{1CBBCC3E-A54D-45BD-AD49-32FBA72974F2}" type="presParOf" srcId="{198ADACC-D524-4444-873F-C6FAB5B7CF06}" destId="{A2A03F60-8440-4D32-B6B3-889F84F5E61D}" srcOrd="0" destOrd="0" presId="urn:microsoft.com/office/officeart/2008/layout/VerticalCurvedList"/>
    <dgm:cxn modelId="{F91240D6-9E57-4AE2-B24B-93DB1E0A42B7}" type="presParOf" srcId="{198ADACC-D524-4444-873F-C6FAB5B7CF06}" destId="{3DDD54AE-7EE5-4539-AF85-CABB6A960A74}" srcOrd="1" destOrd="0" presId="urn:microsoft.com/office/officeart/2008/layout/VerticalCurvedList"/>
    <dgm:cxn modelId="{07353532-EA8A-4E4D-9383-8550C9157EC8}" type="presParOf" srcId="{198ADACC-D524-4444-873F-C6FAB5B7CF06}" destId="{C8980850-07BB-4A3D-8208-26585D70185C}" srcOrd="2" destOrd="0" presId="urn:microsoft.com/office/officeart/2008/layout/VerticalCurvedList"/>
    <dgm:cxn modelId="{04952F6D-4FB1-42D6-A42A-CB27CEF9F450}" type="presParOf" srcId="{198ADACC-D524-4444-873F-C6FAB5B7CF06}" destId="{68ADFDA9-4957-4B1E-AEF8-BD968BB4B55A}" srcOrd="3" destOrd="0" presId="urn:microsoft.com/office/officeart/2008/layout/VerticalCurvedList"/>
    <dgm:cxn modelId="{5AFFEC20-8C57-42B3-9187-31F5A2CB5065}" type="presParOf" srcId="{0419462B-A63E-4AB4-AF1D-2D24A9DA75E9}" destId="{0B28BFE9-0D34-4DAB-8F48-4D2564A29AC7}" srcOrd="1" destOrd="0" presId="urn:microsoft.com/office/officeart/2008/layout/VerticalCurvedList"/>
    <dgm:cxn modelId="{9D775DB0-DD08-4EA8-84C2-F7E06B8C0FF7}" type="presParOf" srcId="{0419462B-A63E-4AB4-AF1D-2D24A9DA75E9}" destId="{A6513891-EC1D-43E2-B55D-ED4CE8237EE8}" srcOrd="2" destOrd="0" presId="urn:microsoft.com/office/officeart/2008/layout/VerticalCurvedList"/>
    <dgm:cxn modelId="{60B57D48-02AD-42D5-892E-3786BBEC37CC}" type="presParOf" srcId="{A6513891-EC1D-43E2-B55D-ED4CE8237EE8}" destId="{39D82F67-DC0C-4973-AEFB-C5A2ECAC9AAE}" srcOrd="0" destOrd="0" presId="urn:microsoft.com/office/officeart/2008/layout/VerticalCurvedList"/>
    <dgm:cxn modelId="{002C17CC-7C23-4ABF-B56B-71DA1D5899AA}" type="presParOf" srcId="{0419462B-A63E-4AB4-AF1D-2D24A9DA75E9}" destId="{76BAEE05-EA32-4F3F-8418-405B247EB931}" srcOrd="3" destOrd="0" presId="urn:microsoft.com/office/officeart/2008/layout/VerticalCurvedList"/>
    <dgm:cxn modelId="{9B2EC0B7-B012-4587-AEBF-B4E2EB6727B1}" type="presParOf" srcId="{0419462B-A63E-4AB4-AF1D-2D24A9DA75E9}" destId="{5AE4D579-37E5-4149-AD09-748E3478903D}" srcOrd="4" destOrd="0" presId="urn:microsoft.com/office/officeart/2008/layout/VerticalCurvedList"/>
    <dgm:cxn modelId="{494D9B53-4153-4EA1-AD5E-42F204675909}" type="presParOf" srcId="{5AE4D579-37E5-4149-AD09-748E3478903D}" destId="{D67EBF0F-2D02-4FCF-95A0-A4998E414B23}" srcOrd="0" destOrd="0" presId="urn:microsoft.com/office/officeart/2008/layout/VerticalCurvedList"/>
    <dgm:cxn modelId="{FE232D3F-7FB8-4E1C-9494-F00B49CCBFF1}" type="presParOf" srcId="{0419462B-A63E-4AB4-AF1D-2D24A9DA75E9}" destId="{D1CA5913-E29C-4282-AD5E-D200A210E8B3}" srcOrd="5" destOrd="0" presId="urn:microsoft.com/office/officeart/2008/layout/VerticalCurvedList"/>
    <dgm:cxn modelId="{639AB926-9B2B-4ABE-A181-9EE58094AED0}" type="presParOf" srcId="{0419462B-A63E-4AB4-AF1D-2D24A9DA75E9}" destId="{9C399666-F216-4BA1-990F-E4A49E3BF0C0}" srcOrd="6" destOrd="0" presId="urn:microsoft.com/office/officeart/2008/layout/VerticalCurvedList"/>
    <dgm:cxn modelId="{8E59D2A7-2706-4950-B95C-694E33FC5D6A}" type="presParOf" srcId="{9C399666-F216-4BA1-990F-E4A49E3BF0C0}" destId="{E45F2CE9-0B40-49BD-9526-026751C352D9}"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D54AE-7EE5-4539-AF85-CABB6A960A74}">
      <dsp:nvSpPr>
        <dsp:cNvPr id="0" name=""/>
        <dsp:cNvSpPr/>
      </dsp:nvSpPr>
      <dsp:spPr>
        <a:xfrm>
          <a:off x="-4430429" y="-679489"/>
          <a:ext cx="5278106" cy="5278106"/>
        </a:xfrm>
        <a:prstGeom prst="blockArc">
          <a:avLst>
            <a:gd name="adj1" fmla="val 18900000"/>
            <a:gd name="adj2" fmla="val 2700000"/>
            <a:gd name="adj3" fmla="val 409"/>
          </a:avLst>
        </a:pr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B28BFE9-0D34-4DAB-8F48-4D2564A29AC7}">
      <dsp:nvSpPr>
        <dsp:cNvPr id="0" name=""/>
        <dsp:cNvSpPr/>
      </dsp:nvSpPr>
      <dsp:spPr>
        <a:xfrm>
          <a:off x="545160" y="391912"/>
          <a:ext cx="4640691" cy="78382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161" tIns="81280" rIns="81280" bIns="81280" numCol="1" spcCol="1270" anchor="ctr" anchorCtr="0">
          <a:noAutofit/>
        </a:bodyPr>
        <a:lstStyle/>
        <a:p>
          <a:pPr marL="0" lvl="0" indent="0" algn="l" defTabSz="1422400">
            <a:lnSpc>
              <a:spcPct val="90000"/>
            </a:lnSpc>
            <a:spcBef>
              <a:spcPct val="0"/>
            </a:spcBef>
            <a:spcAft>
              <a:spcPct val="35000"/>
            </a:spcAft>
            <a:buNone/>
          </a:pPr>
          <a:r>
            <a:rPr lang="es-HN" sz="3200" kern="1200" dirty="0">
              <a:latin typeface="CountryBlueprint" panose="00000400000000000000" pitchFamily="2" charset="2"/>
            </a:rPr>
            <a:t>Manejo de Conceptos </a:t>
          </a:r>
          <a:endParaRPr lang="es-ES" sz="3200" kern="1200" dirty="0">
            <a:latin typeface="CountryBlueprint" panose="00000400000000000000" pitchFamily="2" charset="2"/>
          </a:endParaRPr>
        </a:p>
      </dsp:txBody>
      <dsp:txXfrm>
        <a:off x="545160" y="391912"/>
        <a:ext cx="4640691" cy="783825"/>
      </dsp:txXfrm>
    </dsp:sp>
    <dsp:sp modelId="{39D82F67-DC0C-4973-AEFB-C5A2ECAC9AAE}">
      <dsp:nvSpPr>
        <dsp:cNvPr id="0" name=""/>
        <dsp:cNvSpPr/>
      </dsp:nvSpPr>
      <dsp:spPr>
        <a:xfrm>
          <a:off x="371547" y="610898"/>
          <a:ext cx="347224" cy="345853"/>
        </a:xfrm>
        <a:prstGeom prst="ellipse">
          <a:avLst/>
        </a:prstGeom>
        <a:solidFill>
          <a:srgbClr val="28F4E3"/>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76BAEE05-EA32-4F3F-8418-405B247EB931}">
      <dsp:nvSpPr>
        <dsp:cNvPr id="0" name=""/>
        <dsp:cNvSpPr/>
      </dsp:nvSpPr>
      <dsp:spPr>
        <a:xfrm>
          <a:off x="830080" y="1567650"/>
          <a:ext cx="4355770" cy="78382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161" tIns="81280" rIns="81280" bIns="81280" numCol="1" spcCol="1270" anchor="ctr" anchorCtr="0">
          <a:noAutofit/>
        </a:bodyPr>
        <a:lstStyle/>
        <a:p>
          <a:pPr marL="0" lvl="0" indent="0" algn="l" defTabSz="1422400">
            <a:lnSpc>
              <a:spcPct val="90000"/>
            </a:lnSpc>
            <a:spcBef>
              <a:spcPct val="0"/>
            </a:spcBef>
            <a:spcAft>
              <a:spcPct val="35000"/>
            </a:spcAft>
            <a:buNone/>
          </a:pPr>
          <a:r>
            <a:rPr lang="es-HN" sz="3200" kern="1200" dirty="0">
              <a:latin typeface="CountryBlueprint" panose="00000400000000000000" pitchFamily="2" charset="2"/>
            </a:rPr>
            <a:t>Parte Practica </a:t>
          </a:r>
          <a:endParaRPr lang="es-ES" sz="3200" kern="1200" dirty="0">
            <a:latin typeface="CountryBlueprint" panose="00000400000000000000" pitchFamily="2" charset="2"/>
          </a:endParaRPr>
        </a:p>
      </dsp:txBody>
      <dsp:txXfrm>
        <a:off x="830080" y="1567650"/>
        <a:ext cx="4355770" cy="783825"/>
      </dsp:txXfrm>
    </dsp:sp>
    <dsp:sp modelId="{D67EBF0F-2D02-4FCF-95A0-A4998E414B23}">
      <dsp:nvSpPr>
        <dsp:cNvPr id="0" name=""/>
        <dsp:cNvSpPr/>
      </dsp:nvSpPr>
      <dsp:spPr>
        <a:xfrm>
          <a:off x="656468" y="1786636"/>
          <a:ext cx="347224" cy="345853"/>
        </a:xfrm>
        <a:prstGeom prst="ellipse">
          <a:avLst/>
        </a:prstGeom>
        <a:solidFill>
          <a:srgbClr val="28F4E3"/>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1CA5913-E29C-4282-AD5E-D200A210E8B3}">
      <dsp:nvSpPr>
        <dsp:cNvPr id="0" name=""/>
        <dsp:cNvSpPr/>
      </dsp:nvSpPr>
      <dsp:spPr>
        <a:xfrm>
          <a:off x="545160" y="2743388"/>
          <a:ext cx="4640691" cy="78382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161" tIns="81280" rIns="81280" bIns="81280" numCol="1" spcCol="1270" anchor="ctr" anchorCtr="0">
          <a:noAutofit/>
        </a:bodyPr>
        <a:lstStyle/>
        <a:p>
          <a:pPr marL="0" lvl="0" indent="0" algn="l" defTabSz="1422400">
            <a:lnSpc>
              <a:spcPct val="90000"/>
            </a:lnSpc>
            <a:spcBef>
              <a:spcPct val="0"/>
            </a:spcBef>
            <a:spcAft>
              <a:spcPct val="35000"/>
            </a:spcAft>
            <a:buNone/>
          </a:pPr>
          <a:r>
            <a:rPr lang="es-HN" sz="3200" kern="1200" dirty="0">
              <a:latin typeface="CountryBlueprint" panose="00000400000000000000" pitchFamily="2" charset="2"/>
            </a:rPr>
            <a:t>Conclusión </a:t>
          </a:r>
          <a:endParaRPr lang="es-ES" sz="3200" kern="1200" dirty="0">
            <a:latin typeface="CountryBlueprint" panose="00000400000000000000" pitchFamily="2" charset="2"/>
          </a:endParaRPr>
        </a:p>
      </dsp:txBody>
      <dsp:txXfrm>
        <a:off x="545160" y="2743388"/>
        <a:ext cx="4640691" cy="783825"/>
      </dsp:txXfrm>
    </dsp:sp>
    <dsp:sp modelId="{E45F2CE9-0B40-49BD-9526-026751C352D9}">
      <dsp:nvSpPr>
        <dsp:cNvPr id="0" name=""/>
        <dsp:cNvSpPr/>
      </dsp:nvSpPr>
      <dsp:spPr>
        <a:xfrm>
          <a:off x="371547" y="2962375"/>
          <a:ext cx="347224" cy="345853"/>
        </a:xfrm>
        <a:prstGeom prst="ellipse">
          <a:avLst/>
        </a:prstGeom>
        <a:solidFill>
          <a:srgbClr val="28F4E3"/>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1285E-87A5-4FEA-B679-EF1B49FAD024}" type="datetimeFigureOut">
              <a:rPr lang="es-ES" smtClean="0"/>
              <a:t>10/09/2022</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E3861-3FC8-489B-A978-F701FFC3EB28}" type="slidenum">
              <a:rPr lang="es-ES" smtClean="0"/>
              <a:t>‹Nº›</a:t>
            </a:fld>
            <a:endParaRPr lang="es-ES"/>
          </a:p>
        </p:txBody>
      </p:sp>
    </p:spTree>
    <p:extLst>
      <p:ext uri="{BB962C8B-B14F-4D97-AF65-F5344CB8AC3E}">
        <p14:creationId xmlns:p14="http://schemas.microsoft.com/office/powerpoint/2010/main" val="1519499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a39e48574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a39e48574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a39e48574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a39e48574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a39e48574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a39e48574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a39e48574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a39e48574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570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a39e48574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a39e48574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60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a39e48574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a39e48574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23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a39e48574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a39e48574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325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a39e48574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a39e48574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a39e48574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a39e48574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64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reepik.es/foto-gratis/macho-angulo-casco-realidad-virtual_7133530.htm"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42A27-58F3-DCAB-C159-E914B2F1A1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E49C1069-318C-B42E-8A88-48ADDF4E2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4D347042-8A21-90D8-D1F9-03B203AB85C2}"/>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5" name="Footer Placeholder 4">
            <a:extLst>
              <a:ext uri="{FF2B5EF4-FFF2-40B4-BE49-F238E27FC236}">
                <a16:creationId xmlns:a16="http://schemas.microsoft.com/office/drawing/2014/main" id="{C6D24C46-507D-7F9E-2834-73A8C791C247}"/>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2ADC53E-C68A-6E19-D96B-3DE17BA0E625}"/>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580511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E7141-41A7-F138-9843-3D22B116EB96}"/>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5E1DC81B-2F91-DFBF-1348-84D2DD0C29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FFABC92-0DAD-AB8F-267F-2B82BD38B168}"/>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5" name="Footer Placeholder 4">
            <a:extLst>
              <a:ext uri="{FF2B5EF4-FFF2-40B4-BE49-F238E27FC236}">
                <a16:creationId xmlns:a16="http://schemas.microsoft.com/office/drawing/2014/main" id="{6E0BDBCF-1F2D-2FF0-5EE9-0BCC7B92E063}"/>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7C8E4CC-E984-5FE0-B7A2-AFE0C86154F8}"/>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718659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02C2F9-23D5-A645-220F-B64046FC60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46927CCE-9E8A-A66E-909A-87D80A0BE8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A79B7167-A37F-A437-A35F-7EDE026CF2F1}"/>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5" name="Footer Placeholder 4">
            <a:extLst>
              <a:ext uri="{FF2B5EF4-FFF2-40B4-BE49-F238E27FC236}">
                <a16:creationId xmlns:a16="http://schemas.microsoft.com/office/drawing/2014/main" id="{9659CBB8-46BF-3FEA-A33B-E7134A89FA63}"/>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609B30B-E57F-C4DC-6B00-6FF2ADDB7A47}"/>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1760380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sp>
        <p:nvSpPr>
          <p:cNvPr id="11" name="Google Shape;11;p2"/>
          <p:cNvSpPr txBox="1"/>
          <p:nvPr/>
        </p:nvSpPr>
        <p:spPr>
          <a:xfrm flipH="1">
            <a:off x="1834067" y="4123300"/>
            <a:ext cx="8524000" cy="8940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8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84" y="-533007"/>
            <a:ext cx="12192000" cy="5825849"/>
          </a:xfrm>
          <a:prstGeom prst="rect">
            <a:avLst/>
          </a:prstGeom>
          <a:noFill/>
          <a:ln>
            <a:noFill/>
          </a:ln>
        </p:spPr>
      </p:pic>
      <p:sp>
        <p:nvSpPr>
          <p:cNvPr id="13" name="Google Shape;13;p2"/>
          <p:cNvSpPr txBox="1">
            <a:spLocks noGrp="1"/>
          </p:cNvSpPr>
          <p:nvPr>
            <p:ph type="title"/>
          </p:nvPr>
        </p:nvSpPr>
        <p:spPr>
          <a:xfrm>
            <a:off x="609600" y="3910200"/>
            <a:ext cx="10972800" cy="6812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spcBef>
                <a:spcPts val="0"/>
              </a:spcBef>
              <a:spcAft>
                <a:spcPts val="0"/>
              </a:spcAft>
              <a:buSzPts val="3000"/>
              <a:buFont typeface="Squada One"/>
              <a:buNone/>
              <a:defRPr sz="4000">
                <a:latin typeface="Squada One"/>
                <a:ea typeface="Squada One"/>
                <a:cs typeface="Squada One"/>
                <a:sym typeface="Squada One"/>
              </a:defRPr>
            </a:lvl2pPr>
            <a:lvl3pPr lvl="2">
              <a:spcBef>
                <a:spcPts val="0"/>
              </a:spcBef>
              <a:spcAft>
                <a:spcPts val="0"/>
              </a:spcAft>
              <a:buSzPts val="3000"/>
              <a:buFont typeface="Squada One"/>
              <a:buNone/>
              <a:defRPr sz="4000">
                <a:latin typeface="Squada One"/>
                <a:ea typeface="Squada One"/>
                <a:cs typeface="Squada One"/>
                <a:sym typeface="Squada One"/>
              </a:defRPr>
            </a:lvl3pPr>
            <a:lvl4pPr lvl="3">
              <a:spcBef>
                <a:spcPts val="0"/>
              </a:spcBef>
              <a:spcAft>
                <a:spcPts val="0"/>
              </a:spcAft>
              <a:buSzPts val="3000"/>
              <a:buFont typeface="Squada One"/>
              <a:buNone/>
              <a:defRPr sz="4000">
                <a:latin typeface="Squada One"/>
                <a:ea typeface="Squada One"/>
                <a:cs typeface="Squada One"/>
                <a:sym typeface="Squada One"/>
              </a:defRPr>
            </a:lvl4pPr>
            <a:lvl5pPr lvl="4">
              <a:spcBef>
                <a:spcPts val="0"/>
              </a:spcBef>
              <a:spcAft>
                <a:spcPts val="0"/>
              </a:spcAft>
              <a:buSzPts val="3000"/>
              <a:buFont typeface="Squada One"/>
              <a:buNone/>
              <a:defRPr sz="4000">
                <a:latin typeface="Squada One"/>
                <a:ea typeface="Squada One"/>
                <a:cs typeface="Squada One"/>
                <a:sym typeface="Squada One"/>
              </a:defRPr>
            </a:lvl5pPr>
            <a:lvl6pPr lvl="5">
              <a:spcBef>
                <a:spcPts val="0"/>
              </a:spcBef>
              <a:spcAft>
                <a:spcPts val="0"/>
              </a:spcAft>
              <a:buSzPts val="3000"/>
              <a:buFont typeface="Squada One"/>
              <a:buNone/>
              <a:defRPr sz="4000">
                <a:latin typeface="Squada One"/>
                <a:ea typeface="Squada One"/>
                <a:cs typeface="Squada One"/>
                <a:sym typeface="Squada One"/>
              </a:defRPr>
            </a:lvl6pPr>
            <a:lvl7pPr lvl="6">
              <a:spcBef>
                <a:spcPts val="0"/>
              </a:spcBef>
              <a:spcAft>
                <a:spcPts val="0"/>
              </a:spcAft>
              <a:buSzPts val="3000"/>
              <a:buFont typeface="Squada One"/>
              <a:buNone/>
              <a:defRPr sz="4000">
                <a:latin typeface="Squada One"/>
                <a:ea typeface="Squada One"/>
                <a:cs typeface="Squada One"/>
                <a:sym typeface="Squada One"/>
              </a:defRPr>
            </a:lvl7pPr>
            <a:lvl8pPr lvl="7">
              <a:spcBef>
                <a:spcPts val="0"/>
              </a:spcBef>
              <a:spcAft>
                <a:spcPts val="0"/>
              </a:spcAft>
              <a:buSzPts val="3000"/>
              <a:buFont typeface="Squada One"/>
              <a:buNone/>
              <a:defRPr sz="4000">
                <a:latin typeface="Squada One"/>
                <a:ea typeface="Squada One"/>
                <a:cs typeface="Squada One"/>
                <a:sym typeface="Squada One"/>
              </a:defRPr>
            </a:lvl8pPr>
            <a:lvl9pPr lvl="8">
              <a:spcBef>
                <a:spcPts val="0"/>
              </a:spcBef>
              <a:spcAft>
                <a:spcPts val="0"/>
              </a:spcAft>
              <a:buSzPts val="3000"/>
              <a:buFont typeface="Squada One"/>
              <a:buNone/>
              <a:defRPr sz="4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609700" y="4256700"/>
            <a:ext cx="10972800" cy="55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133"/>
            </a:lvl1pPr>
            <a:lvl2pPr lvl="1" algn="ctr">
              <a:lnSpc>
                <a:spcPct val="100000"/>
              </a:lnSpc>
              <a:spcBef>
                <a:spcPts val="2133"/>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3142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sp>
        <p:nvSpPr>
          <p:cNvPr id="17" name="Google Shape;17;p3"/>
          <p:cNvSpPr txBox="1">
            <a:spLocks noGrp="1"/>
          </p:cNvSpPr>
          <p:nvPr>
            <p:ph type="ctrTitle"/>
          </p:nvPr>
        </p:nvSpPr>
        <p:spPr>
          <a:xfrm>
            <a:off x="5729567" y="3140733"/>
            <a:ext cx="5732000" cy="86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8" name="Google Shape;18;p3"/>
          <p:cNvSpPr txBox="1">
            <a:spLocks noGrp="1"/>
          </p:cNvSpPr>
          <p:nvPr>
            <p:ph type="title" idx="2" hasCustomPrompt="1"/>
          </p:nvPr>
        </p:nvSpPr>
        <p:spPr>
          <a:xfrm>
            <a:off x="5729567" y="1756213"/>
            <a:ext cx="5732000" cy="146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5729567" y="3867140"/>
            <a:ext cx="573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pic>
        <p:nvPicPr>
          <p:cNvPr id="20" name="Google Shape;20;p3"/>
          <p:cNvPicPr preferRelativeResize="0"/>
          <p:nvPr/>
        </p:nvPicPr>
        <p:blipFill>
          <a:blip r:embed="rId2">
            <a:alphaModFix/>
          </a:blip>
          <a:stretch>
            <a:fillRect/>
          </a:stretch>
        </p:blipFill>
        <p:spPr>
          <a:xfrm>
            <a:off x="21569" y="-668908"/>
            <a:ext cx="5070300" cy="4574933"/>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4" y="2951659"/>
            <a:ext cx="5070300" cy="4574933"/>
          </a:xfrm>
          <a:prstGeom prst="rect">
            <a:avLst/>
          </a:prstGeom>
          <a:noFill/>
          <a:ln>
            <a:noFill/>
          </a:ln>
        </p:spPr>
      </p:pic>
    </p:spTree>
    <p:extLst>
      <p:ext uri="{BB962C8B-B14F-4D97-AF65-F5344CB8AC3E}">
        <p14:creationId xmlns:p14="http://schemas.microsoft.com/office/powerpoint/2010/main" val="1967642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pic>
        <p:nvPicPr>
          <p:cNvPr id="24" name="Google Shape;24;p4"/>
          <p:cNvPicPr preferRelativeResize="0"/>
          <p:nvPr/>
        </p:nvPicPr>
        <p:blipFill>
          <a:blip r:embed="rId2">
            <a:alphaModFix/>
          </a:blip>
          <a:stretch>
            <a:fillRect/>
          </a:stretch>
        </p:blipFill>
        <p:spPr>
          <a:xfrm>
            <a:off x="-774465" y="-1231854"/>
            <a:ext cx="3067567" cy="2767867"/>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9668874" y="5317467"/>
            <a:ext cx="3067567" cy="2767867"/>
          </a:xfrm>
          <a:prstGeom prst="rect">
            <a:avLst/>
          </a:prstGeom>
          <a:noFill/>
          <a:ln>
            <a:noFill/>
          </a:ln>
        </p:spPr>
      </p:pic>
      <p:sp>
        <p:nvSpPr>
          <p:cNvPr id="26" name="Google Shape;26;p4"/>
          <p:cNvSpPr txBox="1">
            <a:spLocks noGrp="1"/>
          </p:cNvSpPr>
          <p:nvPr>
            <p:ph type="ctrTitle"/>
          </p:nvPr>
        </p:nvSpPr>
        <p:spPr>
          <a:xfrm flipH="1">
            <a:off x="669600" y="593367"/>
            <a:ext cx="10912800" cy="89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27" name="Google Shape;27;p4"/>
          <p:cNvSpPr txBox="1">
            <a:spLocks noGrp="1"/>
          </p:cNvSpPr>
          <p:nvPr>
            <p:ph type="subTitle" idx="1"/>
          </p:nvPr>
        </p:nvSpPr>
        <p:spPr>
          <a:xfrm>
            <a:off x="1673800" y="1939500"/>
            <a:ext cx="8844400" cy="43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600"/>
            </a:lvl1pPr>
            <a:lvl2pPr lvl="1" rtl="0">
              <a:lnSpc>
                <a:spcPct val="100000"/>
              </a:lnSpc>
              <a:spcBef>
                <a:spcPts val="0"/>
              </a:spcBef>
              <a:spcAft>
                <a:spcPts val="0"/>
              </a:spcAft>
              <a:buSzPts val="1200"/>
              <a:buAutoNum type="alphaLcPeriod"/>
              <a:defRPr sz="1600"/>
            </a:lvl2pPr>
            <a:lvl3pPr lvl="2" rtl="0">
              <a:lnSpc>
                <a:spcPct val="100000"/>
              </a:lnSpc>
              <a:spcBef>
                <a:spcPts val="0"/>
              </a:spcBef>
              <a:spcAft>
                <a:spcPts val="0"/>
              </a:spcAft>
              <a:buSzPts val="1200"/>
              <a:buAutoNum type="romanLcPeriod"/>
              <a:defRPr sz="1600"/>
            </a:lvl3pPr>
            <a:lvl4pPr lvl="3" rtl="0">
              <a:lnSpc>
                <a:spcPct val="100000"/>
              </a:lnSpc>
              <a:spcBef>
                <a:spcPts val="0"/>
              </a:spcBef>
              <a:spcAft>
                <a:spcPts val="0"/>
              </a:spcAft>
              <a:buSzPts val="1200"/>
              <a:buAutoNum type="arabicPeriod"/>
              <a:defRPr sz="1600"/>
            </a:lvl4pPr>
            <a:lvl5pPr lvl="4" rtl="0">
              <a:lnSpc>
                <a:spcPct val="100000"/>
              </a:lnSpc>
              <a:spcBef>
                <a:spcPts val="0"/>
              </a:spcBef>
              <a:spcAft>
                <a:spcPts val="0"/>
              </a:spcAft>
              <a:buSzPts val="1200"/>
              <a:buAutoNum type="alphaLcPeriod"/>
              <a:defRPr sz="1600"/>
            </a:lvl5pPr>
            <a:lvl6pPr lvl="5" rtl="0">
              <a:lnSpc>
                <a:spcPct val="100000"/>
              </a:lnSpc>
              <a:spcBef>
                <a:spcPts val="0"/>
              </a:spcBef>
              <a:spcAft>
                <a:spcPts val="0"/>
              </a:spcAft>
              <a:buSzPts val="1200"/>
              <a:buAutoNum type="romanLcPeriod"/>
              <a:defRPr sz="1600"/>
            </a:lvl6pPr>
            <a:lvl7pPr lvl="6" rtl="0">
              <a:lnSpc>
                <a:spcPct val="100000"/>
              </a:lnSpc>
              <a:spcBef>
                <a:spcPts val="0"/>
              </a:spcBef>
              <a:spcAft>
                <a:spcPts val="0"/>
              </a:spcAft>
              <a:buSzPts val="1200"/>
              <a:buAutoNum type="arabicPeriod"/>
              <a:defRPr sz="1600"/>
            </a:lvl7pPr>
            <a:lvl8pPr lvl="7" rtl="0">
              <a:lnSpc>
                <a:spcPct val="100000"/>
              </a:lnSpc>
              <a:spcBef>
                <a:spcPts val="0"/>
              </a:spcBef>
              <a:spcAft>
                <a:spcPts val="0"/>
              </a:spcAft>
              <a:buSzPts val="1200"/>
              <a:buAutoNum type="alphaLcPeriod"/>
              <a:defRPr sz="1600"/>
            </a:lvl8pPr>
            <a:lvl9pPr lvl="8" rtl="0">
              <a:lnSpc>
                <a:spcPct val="100000"/>
              </a:lnSpc>
              <a:spcBef>
                <a:spcPts val="0"/>
              </a:spcBef>
              <a:spcAft>
                <a:spcPts val="0"/>
              </a:spcAft>
              <a:buSzPts val="1200"/>
              <a:buAutoNum type="romanLcPeriod"/>
              <a:defRPr sz="1600"/>
            </a:lvl9pPr>
          </a:lstStyle>
          <a:p>
            <a:endParaRPr/>
          </a:p>
        </p:txBody>
      </p:sp>
    </p:spTree>
    <p:extLst>
      <p:ext uri="{BB962C8B-B14F-4D97-AF65-F5344CB8AC3E}">
        <p14:creationId xmlns:p14="http://schemas.microsoft.com/office/powerpoint/2010/main" val="130366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sp>
        <p:nvSpPr>
          <p:cNvPr id="30" name="Google Shape;30;p5"/>
          <p:cNvSpPr txBox="1">
            <a:spLocks noGrp="1"/>
          </p:cNvSpPr>
          <p:nvPr>
            <p:ph type="subTitle" idx="1"/>
          </p:nvPr>
        </p:nvSpPr>
        <p:spPr>
          <a:xfrm>
            <a:off x="3115800" y="3723420"/>
            <a:ext cx="2780800" cy="158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31" name="Google Shape;31;p5"/>
          <p:cNvSpPr txBox="1">
            <a:spLocks noGrp="1"/>
          </p:cNvSpPr>
          <p:nvPr>
            <p:ph type="subTitle" idx="2"/>
          </p:nvPr>
        </p:nvSpPr>
        <p:spPr>
          <a:xfrm>
            <a:off x="6295533" y="3709009"/>
            <a:ext cx="2780800" cy="158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32" name="Google Shape;32;p5"/>
          <p:cNvSpPr txBox="1">
            <a:spLocks noGrp="1"/>
          </p:cNvSpPr>
          <p:nvPr>
            <p:ph type="ctrTitle"/>
          </p:nvPr>
        </p:nvSpPr>
        <p:spPr>
          <a:xfrm flipH="1">
            <a:off x="6295467" y="617007"/>
            <a:ext cx="4897600" cy="1742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33" name="Google Shape;33;p5"/>
          <p:cNvSpPr txBox="1">
            <a:spLocks noGrp="1"/>
          </p:cNvSpPr>
          <p:nvPr>
            <p:ph type="ctrTitle" idx="3"/>
          </p:nvPr>
        </p:nvSpPr>
        <p:spPr>
          <a:xfrm>
            <a:off x="2972417" y="3506568"/>
            <a:ext cx="3067600" cy="3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4" name="Google Shape;34;p5"/>
          <p:cNvSpPr txBox="1">
            <a:spLocks noGrp="1"/>
          </p:cNvSpPr>
          <p:nvPr>
            <p:ph type="ctrTitle" idx="4"/>
          </p:nvPr>
        </p:nvSpPr>
        <p:spPr>
          <a:xfrm>
            <a:off x="6096000" y="3506568"/>
            <a:ext cx="3179600" cy="3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pic>
        <p:nvPicPr>
          <p:cNvPr id="35" name="Google Shape;35;p5"/>
          <p:cNvPicPr preferRelativeResize="0"/>
          <p:nvPr/>
        </p:nvPicPr>
        <p:blipFill>
          <a:blip r:embed="rId2">
            <a:alphaModFix/>
          </a:blip>
          <a:stretch>
            <a:fillRect/>
          </a:stretch>
        </p:blipFill>
        <p:spPr>
          <a:xfrm>
            <a:off x="1" y="0"/>
            <a:ext cx="3067567" cy="2767867"/>
          </a:xfrm>
          <a:prstGeom prst="rect">
            <a:avLst/>
          </a:prstGeom>
          <a:noFill/>
          <a:ln>
            <a:noFill/>
          </a:ln>
        </p:spPr>
      </p:pic>
      <p:sp>
        <p:nvSpPr>
          <p:cNvPr id="36" name="Google Shape;36;p5"/>
          <p:cNvSpPr/>
          <p:nvPr/>
        </p:nvSpPr>
        <p:spPr>
          <a:xfrm rot="5400000">
            <a:off x="2733984" y="2665579"/>
            <a:ext cx="3544267" cy="3179733"/>
          </a:xfrm>
          <a:prstGeom prst="flowChartPreparation">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rot="5400000">
            <a:off x="5913717" y="2665566"/>
            <a:ext cx="3544267" cy="3179733"/>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6714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sp>
        <p:nvSpPr>
          <p:cNvPr id="40" name="Google Shape;40;p6"/>
          <p:cNvSpPr txBox="1">
            <a:spLocks noGrp="1"/>
          </p:cNvSpPr>
          <p:nvPr>
            <p:ph type="ctrTitle"/>
          </p:nvPr>
        </p:nvSpPr>
        <p:spPr>
          <a:xfrm flipH="1">
            <a:off x="720000" y="602983"/>
            <a:ext cx="10752000" cy="89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pic>
        <p:nvPicPr>
          <p:cNvPr id="41" name="Google Shape;41;p6"/>
          <p:cNvPicPr preferRelativeResize="0"/>
          <p:nvPr/>
        </p:nvPicPr>
        <p:blipFill>
          <a:blip r:embed="rId2">
            <a:alphaModFix/>
          </a:blip>
          <a:stretch>
            <a:fillRect/>
          </a:stretch>
        </p:blipFill>
        <p:spPr>
          <a:xfrm>
            <a:off x="1" y="0"/>
            <a:ext cx="3067567" cy="2767867"/>
          </a:xfrm>
          <a:prstGeom prst="rect">
            <a:avLst/>
          </a:prstGeom>
          <a:noFill/>
          <a:ln>
            <a:noFill/>
          </a:ln>
        </p:spPr>
      </p:pic>
    </p:spTree>
    <p:extLst>
      <p:ext uri="{BB962C8B-B14F-4D97-AF65-F5344CB8AC3E}">
        <p14:creationId xmlns:p14="http://schemas.microsoft.com/office/powerpoint/2010/main" val="3542504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sp>
        <p:nvSpPr>
          <p:cNvPr id="43" name="Google Shape;43;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pic>
        <p:nvPicPr>
          <p:cNvPr id="44" name="Google Shape;44;p7"/>
          <p:cNvPicPr preferRelativeResize="0"/>
          <p:nvPr/>
        </p:nvPicPr>
        <p:blipFill>
          <a:blip r:embed="rId2">
            <a:alphaModFix/>
          </a:blip>
          <a:stretch>
            <a:fillRect/>
          </a:stretch>
        </p:blipFill>
        <p:spPr>
          <a:xfrm>
            <a:off x="1" y="0"/>
            <a:ext cx="3067567" cy="2767867"/>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9124434" y="4090133"/>
            <a:ext cx="3067567" cy="2767867"/>
          </a:xfrm>
          <a:prstGeom prst="rect">
            <a:avLst/>
          </a:prstGeom>
          <a:noFill/>
          <a:ln>
            <a:noFill/>
          </a:ln>
        </p:spPr>
      </p:pic>
      <p:sp>
        <p:nvSpPr>
          <p:cNvPr id="46" name="Google Shape;46;p7"/>
          <p:cNvSpPr txBox="1">
            <a:spLocks noGrp="1"/>
          </p:cNvSpPr>
          <p:nvPr>
            <p:ph type="ctrTitle"/>
          </p:nvPr>
        </p:nvSpPr>
        <p:spPr>
          <a:xfrm flipH="1">
            <a:off x="474133" y="2982000"/>
            <a:ext cx="5274800" cy="89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47" name="Google Shape;47;p7"/>
          <p:cNvSpPr txBox="1">
            <a:spLocks noGrp="1"/>
          </p:cNvSpPr>
          <p:nvPr>
            <p:ph type="subTitle" idx="1"/>
          </p:nvPr>
        </p:nvSpPr>
        <p:spPr>
          <a:xfrm>
            <a:off x="6433600" y="2305200"/>
            <a:ext cx="3320400" cy="22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867"/>
            </a:lvl1pPr>
            <a:lvl2pPr lvl="1" rtl="0">
              <a:lnSpc>
                <a:spcPct val="100000"/>
              </a:lnSpc>
              <a:spcBef>
                <a:spcPts val="0"/>
              </a:spcBef>
              <a:spcAft>
                <a:spcPts val="0"/>
              </a:spcAft>
              <a:buSzPts val="1200"/>
              <a:buNone/>
              <a:defRPr sz="1600"/>
            </a:lvl2pPr>
            <a:lvl3pPr lvl="2" rtl="0">
              <a:lnSpc>
                <a:spcPct val="100000"/>
              </a:lnSpc>
              <a:spcBef>
                <a:spcPts val="0"/>
              </a:spcBef>
              <a:spcAft>
                <a:spcPts val="0"/>
              </a:spcAft>
              <a:buSzPts val="1200"/>
              <a:buNone/>
              <a:defRPr sz="1600"/>
            </a:lvl3pPr>
            <a:lvl4pPr lvl="3" rtl="0">
              <a:lnSpc>
                <a:spcPct val="100000"/>
              </a:lnSpc>
              <a:spcBef>
                <a:spcPts val="0"/>
              </a:spcBef>
              <a:spcAft>
                <a:spcPts val="0"/>
              </a:spcAft>
              <a:buSzPts val="1200"/>
              <a:buNone/>
              <a:defRPr sz="1600"/>
            </a:lvl4pPr>
            <a:lvl5pPr lvl="4" rtl="0">
              <a:lnSpc>
                <a:spcPct val="100000"/>
              </a:lnSpc>
              <a:spcBef>
                <a:spcPts val="0"/>
              </a:spcBef>
              <a:spcAft>
                <a:spcPts val="0"/>
              </a:spcAft>
              <a:buSzPts val="1200"/>
              <a:buNone/>
              <a:defRPr sz="1600"/>
            </a:lvl5pPr>
            <a:lvl6pPr lvl="5" rtl="0">
              <a:lnSpc>
                <a:spcPct val="100000"/>
              </a:lnSpc>
              <a:spcBef>
                <a:spcPts val="0"/>
              </a:spcBef>
              <a:spcAft>
                <a:spcPts val="0"/>
              </a:spcAft>
              <a:buSzPts val="1200"/>
              <a:buNone/>
              <a:defRPr sz="1600"/>
            </a:lvl6pPr>
            <a:lvl7pPr lvl="6" rtl="0">
              <a:lnSpc>
                <a:spcPct val="100000"/>
              </a:lnSpc>
              <a:spcBef>
                <a:spcPts val="0"/>
              </a:spcBef>
              <a:spcAft>
                <a:spcPts val="0"/>
              </a:spcAft>
              <a:buSzPts val="1200"/>
              <a:buNone/>
              <a:defRPr sz="1600"/>
            </a:lvl7pPr>
            <a:lvl8pPr lvl="7" rtl="0">
              <a:lnSpc>
                <a:spcPct val="100000"/>
              </a:lnSpc>
              <a:spcBef>
                <a:spcPts val="0"/>
              </a:spcBef>
              <a:spcAft>
                <a:spcPts val="0"/>
              </a:spcAft>
              <a:buSzPts val="1200"/>
              <a:buNone/>
              <a:defRPr sz="1600"/>
            </a:lvl8pPr>
            <a:lvl9pPr lvl="8" rtl="0">
              <a:lnSpc>
                <a:spcPct val="100000"/>
              </a:lnSpc>
              <a:spcBef>
                <a:spcPts val="0"/>
              </a:spcBef>
              <a:spcAft>
                <a:spcPts val="0"/>
              </a:spcAft>
              <a:buSzPts val="1200"/>
              <a:buNone/>
              <a:defRPr sz="1600"/>
            </a:lvl9pPr>
          </a:lstStyle>
          <a:p>
            <a:endParaRPr/>
          </a:p>
        </p:txBody>
      </p:sp>
      <p:cxnSp>
        <p:nvCxnSpPr>
          <p:cNvPr id="48" name="Google Shape;48;p7"/>
          <p:cNvCxnSpPr/>
          <p:nvPr/>
        </p:nvCxnSpPr>
        <p:spPr>
          <a:xfrm>
            <a:off x="6096000" y="1637600"/>
            <a:ext cx="0" cy="358280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046790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802300" y="4950477"/>
            <a:ext cx="2900000" cy="8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7" name="Google Shape;57;p9"/>
          <p:cNvSpPr txBox="1">
            <a:spLocks noGrp="1"/>
          </p:cNvSpPr>
          <p:nvPr>
            <p:ph type="subTitle" idx="2"/>
          </p:nvPr>
        </p:nvSpPr>
        <p:spPr>
          <a:xfrm>
            <a:off x="6385867" y="4954216"/>
            <a:ext cx="2900000" cy="8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8" name="Google Shape;58;p9"/>
          <p:cNvSpPr txBox="1">
            <a:spLocks noGrp="1"/>
          </p:cNvSpPr>
          <p:nvPr>
            <p:ph type="subTitle" idx="3"/>
          </p:nvPr>
        </p:nvSpPr>
        <p:spPr>
          <a:xfrm>
            <a:off x="2802300" y="4529127"/>
            <a:ext cx="2900000" cy="6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2133">
                <a:latin typeface="Squada One"/>
                <a:ea typeface="Squada One"/>
                <a:cs typeface="Squada One"/>
                <a:sym typeface="Squada One"/>
              </a:defRPr>
            </a:lvl1pPr>
            <a:lvl2pPr lvl="1" rtl="0">
              <a:spcBef>
                <a:spcPts val="0"/>
              </a:spcBef>
              <a:spcAft>
                <a:spcPts val="0"/>
              </a:spcAft>
              <a:buSzPts val="1600"/>
              <a:buFont typeface="Squada One"/>
              <a:buNone/>
              <a:defRPr sz="2133">
                <a:latin typeface="Squada One"/>
                <a:ea typeface="Squada One"/>
                <a:cs typeface="Squada One"/>
                <a:sym typeface="Squada One"/>
              </a:defRPr>
            </a:lvl2pPr>
            <a:lvl3pPr lvl="2" rtl="0">
              <a:spcBef>
                <a:spcPts val="2133"/>
              </a:spcBef>
              <a:spcAft>
                <a:spcPts val="0"/>
              </a:spcAft>
              <a:buSzPts val="1600"/>
              <a:buFont typeface="Squada One"/>
              <a:buNone/>
              <a:defRPr sz="2133">
                <a:latin typeface="Squada One"/>
                <a:ea typeface="Squada One"/>
                <a:cs typeface="Squada One"/>
                <a:sym typeface="Squada One"/>
              </a:defRPr>
            </a:lvl3pPr>
            <a:lvl4pPr lvl="3" rtl="0">
              <a:spcBef>
                <a:spcPts val="2133"/>
              </a:spcBef>
              <a:spcAft>
                <a:spcPts val="0"/>
              </a:spcAft>
              <a:buSzPts val="1600"/>
              <a:buFont typeface="Squada One"/>
              <a:buNone/>
              <a:defRPr sz="2133">
                <a:latin typeface="Squada One"/>
                <a:ea typeface="Squada One"/>
                <a:cs typeface="Squada One"/>
                <a:sym typeface="Squada One"/>
              </a:defRPr>
            </a:lvl4pPr>
            <a:lvl5pPr lvl="4" rtl="0">
              <a:spcBef>
                <a:spcPts val="2133"/>
              </a:spcBef>
              <a:spcAft>
                <a:spcPts val="0"/>
              </a:spcAft>
              <a:buSzPts val="1600"/>
              <a:buFont typeface="Squada One"/>
              <a:buNone/>
              <a:defRPr sz="2133">
                <a:latin typeface="Squada One"/>
                <a:ea typeface="Squada One"/>
                <a:cs typeface="Squada One"/>
                <a:sym typeface="Squada One"/>
              </a:defRPr>
            </a:lvl5pPr>
            <a:lvl6pPr lvl="5" rtl="0">
              <a:spcBef>
                <a:spcPts val="2133"/>
              </a:spcBef>
              <a:spcAft>
                <a:spcPts val="0"/>
              </a:spcAft>
              <a:buSzPts val="1600"/>
              <a:buFont typeface="Squada One"/>
              <a:buNone/>
              <a:defRPr sz="2133">
                <a:latin typeface="Squada One"/>
                <a:ea typeface="Squada One"/>
                <a:cs typeface="Squada One"/>
                <a:sym typeface="Squada One"/>
              </a:defRPr>
            </a:lvl6pPr>
            <a:lvl7pPr lvl="6" rtl="0">
              <a:spcBef>
                <a:spcPts val="2133"/>
              </a:spcBef>
              <a:spcAft>
                <a:spcPts val="0"/>
              </a:spcAft>
              <a:buSzPts val="1600"/>
              <a:buFont typeface="Squada One"/>
              <a:buNone/>
              <a:defRPr sz="2133">
                <a:latin typeface="Squada One"/>
                <a:ea typeface="Squada One"/>
                <a:cs typeface="Squada One"/>
                <a:sym typeface="Squada One"/>
              </a:defRPr>
            </a:lvl7pPr>
            <a:lvl8pPr lvl="7" rtl="0">
              <a:spcBef>
                <a:spcPts val="2133"/>
              </a:spcBef>
              <a:spcAft>
                <a:spcPts val="0"/>
              </a:spcAft>
              <a:buSzPts val="1600"/>
              <a:buFont typeface="Squada One"/>
              <a:buNone/>
              <a:defRPr sz="2133">
                <a:latin typeface="Squada One"/>
                <a:ea typeface="Squada One"/>
                <a:cs typeface="Squada One"/>
                <a:sym typeface="Squada One"/>
              </a:defRPr>
            </a:lvl8pPr>
            <a:lvl9pPr lvl="8" rtl="0">
              <a:spcBef>
                <a:spcPts val="2133"/>
              </a:spcBef>
              <a:spcAft>
                <a:spcPts val="2133"/>
              </a:spcAft>
              <a:buSzPts val="1600"/>
              <a:buFont typeface="Squada One"/>
              <a:buNone/>
              <a:defRPr sz="2133">
                <a:latin typeface="Squada One"/>
                <a:ea typeface="Squada One"/>
                <a:cs typeface="Squada One"/>
                <a:sym typeface="Squada One"/>
              </a:defRPr>
            </a:lvl9pPr>
          </a:lstStyle>
          <a:p>
            <a:endParaRPr/>
          </a:p>
        </p:txBody>
      </p:sp>
      <p:sp>
        <p:nvSpPr>
          <p:cNvPr id="59" name="Google Shape;59;p9"/>
          <p:cNvSpPr txBox="1">
            <a:spLocks noGrp="1"/>
          </p:cNvSpPr>
          <p:nvPr>
            <p:ph type="subTitle" idx="4"/>
          </p:nvPr>
        </p:nvSpPr>
        <p:spPr>
          <a:xfrm>
            <a:off x="6385867" y="4527189"/>
            <a:ext cx="2876000" cy="6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2133">
                <a:latin typeface="Squada One"/>
                <a:ea typeface="Squada One"/>
                <a:cs typeface="Squada One"/>
                <a:sym typeface="Squada One"/>
              </a:defRPr>
            </a:lvl1pPr>
            <a:lvl2pPr lvl="1" rtl="0">
              <a:spcBef>
                <a:spcPts val="0"/>
              </a:spcBef>
              <a:spcAft>
                <a:spcPts val="0"/>
              </a:spcAft>
              <a:buSzPts val="1600"/>
              <a:buFont typeface="Squada One"/>
              <a:buNone/>
              <a:defRPr sz="2133">
                <a:latin typeface="Squada One"/>
                <a:ea typeface="Squada One"/>
                <a:cs typeface="Squada One"/>
                <a:sym typeface="Squada One"/>
              </a:defRPr>
            </a:lvl2pPr>
            <a:lvl3pPr lvl="2" rtl="0">
              <a:spcBef>
                <a:spcPts val="2133"/>
              </a:spcBef>
              <a:spcAft>
                <a:spcPts val="0"/>
              </a:spcAft>
              <a:buSzPts val="1600"/>
              <a:buFont typeface="Squada One"/>
              <a:buNone/>
              <a:defRPr sz="2133">
                <a:latin typeface="Squada One"/>
                <a:ea typeface="Squada One"/>
                <a:cs typeface="Squada One"/>
                <a:sym typeface="Squada One"/>
              </a:defRPr>
            </a:lvl3pPr>
            <a:lvl4pPr lvl="3" rtl="0">
              <a:spcBef>
                <a:spcPts val="2133"/>
              </a:spcBef>
              <a:spcAft>
                <a:spcPts val="0"/>
              </a:spcAft>
              <a:buSzPts val="1600"/>
              <a:buFont typeface="Squada One"/>
              <a:buNone/>
              <a:defRPr sz="2133">
                <a:latin typeface="Squada One"/>
                <a:ea typeface="Squada One"/>
                <a:cs typeface="Squada One"/>
                <a:sym typeface="Squada One"/>
              </a:defRPr>
            </a:lvl4pPr>
            <a:lvl5pPr lvl="4" rtl="0">
              <a:spcBef>
                <a:spcPts val="2133"/>
              </a:spcBef>
              <a:spcAft>
                <a:spcPts val="0"/>
              </a:spcAft>
              <a:buSzPts val="1600"/>
              <a:buFont typeface="Squada One"/>
              <a:buNone/>
              <a:defRPr sz="2133">
                <a:latin typeface="Squada One"/>
                <a:ea typeface="Squada One"/>
                <a:cs typeface="Squada One"/>
                <a:sym typeface="Squada One"/>
              </a:defRPr>
            </a:lvl5pPr>
            <a:lvl6pPr lvl="5" rtl="0">
              <a:spcBef>
                <a:spcPts val="2133"/>
              </a:spcBef>
              <a:spcAft>
                <a:spcPts val="0"/>
              </a:spcAft>
              <a:buSzPts val="1600"/>
              <a:buFont typeface="Squada One"/>
              <a:buNone/>
              <a:defRPr sz="2133">
                <a:latin typeface="Squada One"/>
                <a:ea typeface="Squada One"/>
                <a:cs typeface="Squada One"/>
                <a:sym typeface="Squada One"/>
              </a:defRPr>
            </a:lvl6pPr>
            <a:lvl7pPr lvl="6" rtl="0">
              <a:spcBef>
                <a:spcPts val="2133"/>
              </a:spcBef>
              <a:spcAft>
                <a:spcPts val="0"/>
              </a:spcAft>
              <a:buSzPts val="1600"/>
              <a:buFont typeface="Squada One"/>
              <a:buNone/>
              <a:defRPr sz="2133">
                <a:latin typeface="Squada One"/>
                <a:ea typeface="Squada One"/>
                <a:cs typeface="Squada One"/>
                <a:sym typeface="Squada One"/>
              </a:defRPr>
            </a:lvl7pPr>
            <a:lvl8pPr lvl="7" rtl="0">
              <a:spcBef>
                <a:spcPts val="2133"/>
              </a:spcBef>
              <a:spcAft>
                <a:spcPts val="0"/>
              </a:spcAft>
              <a:buSzPts val="1600"/>
              <a:buFont typeface="Squada One"/>
              <a:buNone/>
              <a:defRPr sz="2133">
                <a:latin typeface="Squada One"/>
                <a:ea typeface="Squada One"/>
                <a:cs typeface="Squada One"/>
                <a:sym typeface="Squada One"/>
              </a:defRPr>
            </a:lvl8pPr>
            <a:lvl9pPr lvl="8" rtl="0">
              <a:spcBef>
                <a:spcPts val="2133"/>
              </a:spcBef>
              <a:spcAft>
                <a:spcPts val="2133"/>
              </a:spcAft>
              <a:buSzPts val="1600"/>
              <a:buFont typeface="Squada One"/>
              <a:buNone/>
              <a:defRPr sz="2133">
                <a:latin typeface="Squada One"/>
                <a:ea typeface="Squada One"/>
                <a:cs typeface="Squada One"/>
                <a:sym typeface="Squada One"/>
              </a:defRPr>
            </a:lvl9pPr>
          </a:lstStyle>
          <a:p>
            <a:endParaRPr/>
          </a:p>
        </p:txBody>
      </p:sp>
      <p:pic>
        <p:nvPicPr>
          <p:cNvPr id="60" name="Google Shape;60;p9"/>
          <p:cNvPicPr preferRelativeResize="0"/>
          <p:nvPr/>
        </p:nvPicPr>
        <p:blipFill>
          <a:blip r:embed="rId2">
            <a:alphaModFix/>
          </a:blip>
          <a:stretch>
            <a:fillRect/>
          </a:stretch>
        </p:blipFill>
        <p:spPr>
          <a:xfrm>
            <a:off x="1" y="-304800"/>
            <a:ext cx="3067567" cy="2767867"/>
          </a:xfrm>
          <a:prstGeom prst="rect">
            <a:avLst/>
          </a:prstGeom>
          <a:noFill/>
          <a:ln>
            <a:noFill/>
          </a:ln>
        </p:spPr>
      </p:pic>
      <p:pic>
        <p:nvPicPr>
          <p:cNvPr id="61" name="Google Shape;61;p9"/>
          <p:cNvPicPr preferRelativeResize="0"/>
          <p:nvPr/>
        </p:nvPicPr>
        <p:blipFill>
          <a:blip r:embed="rId2">
            <a:alphaModFix/>
          </a:blip>
          <a:stretch>
            <a:fillRect/>
          </a:stretch>
        </p:blipFill>
        <p:spPr>
          <a:xfrm flipH="1">
            <a:off x="9124434" y="-304800"/>
            <a:ext cx="3067567" cy="2767867"/>
          </a:xfrm>
          <a:prstGeom prst="rect">
            <a:avLst/>
          </a:prstGeom>
          <a:noFill/>
          <a:ln>
            <a:noFill/>
          </a:ln>
        </p:spPr>
      </p:pic>
      <p:pic>
        <p:nvPicPr>
          <p:cNvPr id="62" name="Google Shape;62;p9"/>
          <p:cNvPicPr preferRelativeResize="0"/>
          <p:nvPr/>
        </p:nvPicPr>
        <p:blipFill>
          <a:blip r:embed="rId2">
            <a:alphaModFix/>
          </a:blip>
          <a:stretch>
            <a:fillRect/>
          </a:stretch>
        </p:blipFill>
        <p:spPr>
          <a:xfrm rot="10800000" flipH="1">
            <a:off x="1" y="5330300"/>
            <a:ext cx="3067567" cy="2767867"/>
          </a:xfrm>
          <a:prstGeom prst="rect">
            <a:avLst/>
          </a:prstGeom>
          <a:noFill/>
          <a:ln>
            <a:noFill/>
          </a:ln>
        </p:spPr>
      </p:pic>
      <p:pic>
        <p:nvPicPr>
          <p:cNvPr id="63" name="Google Shape;63;p9"/>
          <p:cNvPicPr preferRelativeResize="0"/>
          <p:nvPr/>
        </p:nvPicPr>
        <p:blipFill>
          <a:blip r:embed="rId2">
            <a:alphaModFix/>
          </a:blip>
          <a:stretch>
            <a:fillRect/>
          </a:stretch>
        </p:blipFill>
        <p:spPr>
          <a:xfrm rot="10800000">
            <a:off x="9124434" y="5330300"/>
            <a:ext cx="3067567" cy="2767867"/>
          </a:xfrm>
          <a:prstGeom prst="rect">
            <a:avLst/>
          </a:prstGeom>
          <a:noFill/>
          <a:ln>
            <a:noFill/>
          </a:ln>
        </p:spPr>
      </p:pic>
      <p:sp>
        <p:nvSpPr>
          <p:cNvPr id="64" name="Google Shape;64;p9"/>
          <p:cNvSpPr txBox="1">
            <a:spLocks noGrp="1"/>
          </p:cNvSpPr>
          <p:nvPr>
            <p:ph type="ctrTitle"/>
          </p:nvPr>
        </p:nvSpPr>
        <p:spPr>
          <a:xfrm flipH="1">
            <a:off x="609600" y="593367"/>
            <a:ext cx="10972800" cy="89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049085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5"/>
        <p:cNvGrpSpPr/>
        <p:nvPr/>
      </p:nvGrpSpPr>
      <p:grpSpPr>
        <a:xfrm>
          <a:off x="0" y="0"/>
          <a:ext cx="0" cy="0"/>
          <a:chOff x="0" y="0"/>
          <a:chExt cx="0" cy="0"/>
        </a:xfrm>
      </p:grpSpPr>
      <p:sp>
        <p:nvSpPr>
          <p:cNvPr id="66" name="Google Shape;66;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sp>
        <p:nvSpPr>
          <p:cNvPr id="67" name="Google Shape;67;p10"/>
          <p:cNvSpPr txBox="1">
            <a:spLocks noGrp="1"/>
          </p:cNvSpPr>
          <p:nvPr>
            <p:ph type="ctrTitle"/>
          </p:nvPr>
        </p:nvSpPr>
        <p:spPr>
          <a:xfrm flipH="1">
            <a:off x="1583333" y="593367"/>
            <a:ext cx="9046000" cy="229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66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pic>
        <p:nvPicPr>
          <p:cNvPr id="68" name="Google Shape;68;p10"/>
          <p:cNvPicPr preferRelativeResize="0"/>
          <p:nvPr/>
        </p:nvPicPr>
        <p:blipFill>
          <a:blip r:embed="rId2">
            <a:alphaModFix/>
          </a:blip>
          <a:stretch>
            <a:fillRect/>
          </a:stretch>
        </p:blipFill>
        <p:spPr>
          <a:xfrm rot="5400000">
            <a:off x="-1002349" y="4082900"/>
            <a:ext cx="5070300" cy="4574933"/>
          </a:xfrm>
          <a:prstGeom prst="rect">
            <a:avLst/>
          </a:prstGeom>
          <a:noFill/>
          <a:ln>
            <a:noFill/>
          </a:ln>
        </p:spPr>
      </p:pic>
      <p:pic>
        <p:nvPicPr>
          <p:cNvPr id="69" name="Google Shape;69;p10"/>
          <p:cNvPicPr preferRelativeResize="0"/>
          <p:nvPr/>
        </p:nvPicPr>
        <p:blipFill>
          <a:blip r:embed="rId2">
            <a:alphaModFix/>
          </a:blip>
          <a:stretch>
            <a:fillRect/>
          </a:stretch>
        </p:blipFill>
        <p:spPr>
          <a:xfrm>
            <a:off x="-2291415" y="-1547500"/>
            <a:ext cx="5070300" cy="4574933"/>
          </a:xfrm>
          <a:prstGeom prst="rect">
            <a:avLst/>
          </a:prstGeom>
          <a:noFill/>
          <a:ln>
            <a:noFill/>
          </a:ln>
        </p:spPr>
      </p:pic>
    </p:spTree>
    <p:extLst>
      <p:ext uri="{BB962C8B-B14F-4D97-AF65-F5344CB8AC3E}">
        <p14:creationId xmlns:p14="http://schemas.microsoft.com/office/powerpoint/2010/main" val="3723751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1A23-4BC7-F33E-46D4-0A0A4DA405BF}"/>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EB1A9E5-5588-7782-E965-23E01EB402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6C53CE2-E327-B407-666B-EA9110571056}"/>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5" name="Footer Placeholder 4">
            <a:extLst>
              <a:ext uri="{FF2B5EF4-FFF2-40B4-BE49-F238E27FC236}">
                <a16:creationId xmlns:a16="http://schemas.microsoft.com/office/drawing/2014/main" id="{087D22CB-FEA5-97D8-1801-5AC067AD46F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2763B1BB-A2AB-E82C-BAC7-55382E2D50E4}"/>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1740999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sp>
        <p:nvSpPr>
          <p:cNvPr id="71" name="Google Shape;71;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sp>
        <p:nvSpPr>
          <p:cNvPr id="72" name="Google Shape;72;p11"/>
          <p:cNvSpPr txBox="1">
            <a:spLocks noGrp="1"/>
          </p:cNvSpPr>
          <p:nvPr>
            <p:ph type="title" hasCustomPrompt="1"/>
          </p:nvPr>
        </p:nvSpPr>
        <p:spPr>
          <a:xfrm>
            <a:off x="719999" y="1866753"/>
            <a:ext cx="10752000" cy="237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0"/>
              <a:buNone/>
              <a:defRPr sz="15333"/>
            </a:lvl1pPr>
            <a:lvl2pPr lvl="1" algn="ctr" rtl="0">
              <a:spcBef>
                <a:spcPts val="0"/>
              </a:spcBef>
              <a:spcAft>
                <a:spcPts val="0"/>
              </a:spcAft>
              <a:buSzPts val="54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4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4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4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4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4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4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4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1"/>
          <p:cNvSpPr txBox="1">
            <a:spLocks noGrp="1"/>
          </p:cNvSpPr>
          <p:nvPr>
            <p:ph type="subTitle" idx="1"/>
          </p:nvPr>
        </p:nvSpPr>
        <p:spPr>
          <a:xfrm>
            <a:off x="716500" y="4313653"/>
            <a:ext cx="10755600" cy="52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3"/>
            </a:lvl1pPr>
            <a:lvl2pPr lvl="1" rtl="0">
              <a:spcBef>
                <a:spcPts val="2133"/>
              </a:spcBef>
              <a:spcAft>
                <a:spcPts val="0"/>
              </a:spcAft>
              <a:buSzPts val="1600"/>
              <a:buNone/>
              <a:defRPr sz="2133"/>
            </a:lvl2pPr>
            <a:lvl3pPr lvl="2" rtl="0">
              <a:spcBef>
                <a:spcPts val="2133"/>
              </a:spcBef>
              <a:spcAft>
                <a:spcPts val="0"/>
              </a:spcAft>
              <a:buSzPts val="1600"/>
              <a:buNone/>
              <a:defRPr sz="2133"/>
            </a:lvl3pPr>
            <a:lvl4pPr lvl="3" rtl="0">
              <a:spcBef>
                <a:spcPts val="2133"/>
              </a:spcBef>
              <a:spcAft>
                <a:spcPts val="0"/>
              </a:spcAft>
              <a:buSzPts val="1600"/>
              <a:buNone/>
              <a:defRPr sz="2133"/>
            </a:lvl4pPr>
            <a:lvl5pPr lvl="4" rtl="0">
              <a:spcBef>
                <a:spcPts val="2133"/>
              </a:spcBef>
              <a:spcAft>
                <a:spcPts val="0"/>
              </a:spcAft>
              <a:buSzPts val="1600"/>
              <a:buNone/>
              <a:defRPr sz="2133"/>
            </a:lvl5pPr>
            <a:lvl6pPr lvl="5" rtl="0">
              <a:spcBef>
                <a:spcPts val="2133"/>
              </a:spcBef>
              <a:spcAft>
                <a:spcPts val="0"/>
              </a:spcAft>
              <a:buSzPts val="1600"/>
              <a:buNone/>
              <a:defRPr sz="2133"/>
            </a:lvl6pPr>
            <a:lvl7pPr lvl="6" rtl="0">
              <a:spcBef>
                <a:spcPts val="2133"/>
              </a:spcBef>
              <a:spcAft>
                <a:spcPts val="0"/>
              </a:spcAft>
              <a:buSzPts val="1600"/>
              <a:buNone/>
              <a:defRPr sz="2133"/>
            </a:lvl7pPr>
            <a:lvl8pPr lvl="7" rtl="0">
              <a:spcBef>
                <a:spcPts val="2133"/>
              </a:spcBef>
              <a:spcAft>
                <a:spcPts val="0"/>
              </a:spcAft>
              <a:buSzPts val="1600"/>
              <a:buNone/>
              <a:defRPr sz="2133"/>
            </a:lvl8pPr>
            <a:lvl9pPr lvl="8" rtl="0">
              <a:spcBef>
                <a:spcPts val="2133"/>
              </a:spcBef>
              <a:spcAft>
                <a:spcPts val="2133"/>
              </a:spcAft>
              <a:buSzPts val="1600"/>
              <a:buNone/>
              <a:defRPr sz="2133"/>
            </a:lvl9pPr>
          </a:lstStyle>
          <a:p>
            <a:endParaRPr/>
          </a:p>
        </p:txBody>
      </p:sp>
      <p:pic>
        <p:nvPicPr>
          <p:cNvPr id="74" name="Google Shape;74;p11"/>
          <p:cNvPicPr preferRelativeResize="0"/>
          <p:nvPr/>
        </p:nvPicPr>
        <p:blipFill>
          <a:blip r:embed="rId2">
            <a:alphaModFix/>
          </a:blip>
          <a:stretch>
            <a:fillRect/>
          </a:stretch>
        </p:blipFill>
        <p:spPr>
          <a:xfrm flipH="1">
            <a:off x="9260885" y="-462649"/>
            <a:ext cx="3067567" cy="2767867"/>
          </a:xfrm>
          <a:prstGeom prst="rect">
            <a:avLst/>
          </a:prstGeom>
          <a:noFill/>
          <a:ln>
            <a:noFill/>
          </a:ln>
        </p:spPr>
      </p:pic>
      <p:pic>
        <p:nvPicPr>
          <p:cNvPr id="75" name="Google Shape;75;p11"/>
          <p:cNvPicPr preferRelativeResize="0"/>
          <p:nvPr/>
        </p:nvPicPr>
        <p:blipFill>
          <a:blip r:embed="rId2">
            <a:alphaModFix/>
          </a:blip>
          <a:stretch>
            <a:fillRect/>
          </a:stretch>
        </p:blipFill>
        <p:spPr>
          <a:xfrm rot="10800000" flipH="1">
            <a:off x="1" y="4553055"/>
            <a:ext cx="3067567" cy="2767867"/>
          </a:xfrm>
          <a:prstGeom prst="rect">
            <a:avLst/>
          </a:prstGeom>
          <a:noFill/>
          <a:ln>
            <a:noFill/>
          </a:ln>
        </p:spPr>
      </p:pic>
      <p:pic>
        <p:nvPicPr>
          <p:cNvPr id="76" name="Google Shape;76;p11"/>
          <p:cNvPicPr preferRelativeResize="0"/>
          <p:nvPr/>
        </p:nvPicPr>
        <p:blipFill>
          <a:blip r:embed="rId2">
            <a:alphaModFix/>
          </a:blip>
          <a:stretch>
            <a:fillRect/>
          </a:stretch>
        </p:blipFill>
        <p:spPr>
          <a:xfrm rot="10800000" flipH="1">
            <a:off x="-139862" y="-926778"/>
            <a:ext cx="3067567" cy="2767867"/>
          </a:xfrm>
          <a:prstGeom prst="rect">
            <a:avLst/>
          </a:prstGeom>
          <a:noFill/>
          <a:ln>
            <a:noFill/>
          </a:ln>
        </p:spPr>
      </p:pic>
      <p:pic>
        <p:nvPicPr>
          <p:cNvPr id="77" name="Google Shape;77;p11"/>
          <p:cNvPicPr preferRelativeResize="0"/>
          <p:nvPr/>
        </p:nvPicPr>
        <p:blipFill>
          <a:blip r:embed="rId2">
            <a:alphaModFix/>
          </a:blip>
          <a:stretch>
            <a:fillRect/>
          </a:stretch>
        </p:blipFill>
        <p:spPr>
          <a:xfrm flipH="1">
            <a:off x="9260885" y="5031805"/>
            <a:ext cx="3067567" cy="2767867"/>
          </a:xfrm>
          <a:prstGeom prst="rect">
            <a:avLst/>
          </a:prstGeom>
          <a:noFill/>
          <a:ln>
            <a:noFill/>
          </a:ln>
        </p:spPr>
      </p:pic>
    </p:spTree>
    <p:extLst>
      <p:ext uri="{BB962C8B-B14F-4D97-AF65-F5344CB8AC3E}">
        <p14:creationId xmlns:p14="http://schemas.microsoft.com/office/powerpoint/2010/main" val="1545871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spTree>
    <p:extLst>
      <p:ext uri="{BB962C8B-B14F-4D97-AF65-F5344CB8AC3E}">
        <p14:creationId xmlns:p14="http://schemas.microsoft.com/office/powerpoint/2010/main" val="3781656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2253943" y="2736541"/>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133"/>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2" name="Google Shape;82;p13"/>
          <p:cNvSpPr txBox="1">
            <a:spLocks noGrp="1"/>
          </p:cNvSpPr>
          <p:nvPr>
            <p:ph type="subTitle" idx="1"/>
          </p:nvPr>
        </p:nvSpPr>
        <p:spPr>
          <a:xfrm>
            <a:off x="2735743" y="3384876"/>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83" name="Google Shape;83;p13"/>
          <p:cNvSpPr txBox="1">
            <a:spLocks noGrp="1"/>
          </p:cNvSpPr>
          <p:nvPr>
            <p:ph type="ctrTitle" idx="2"/>
          </p:nvPr>
        </p:nvSpPr>
        <p:spPr>
          <a:xfrm>
            <a:off x="2253943" y="4799375"/>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133"/>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4" name="Google Shape;84;p13"/>
          <p:cNvSpPr txBox="1">
            <a:spLocks noGrp="1"/>
          </p:cNvSpPr>
          <p:nvPr>
            <p:ph type="subTitle" idx="3"/>
          </p:nvPr>
        </p:nvSpPr>
        <p:spPr>
          <a:xfrm>
            <a:off x="2735743" y="5398133"/>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85" name="Google Shape;85;p13"/>
          <p:cNvSpPr txBox="1">
            <a:spLocks noGrp="1"/>
          </p:cNvSpPr>
          <p:nvPr>
            <p:ph type="ctrTitle" idx="4"/>
          </p:nvPr>
        </p:nvSpPr>
        <p:spPr>
          <a:xfrm>
            <a:off x="6432476" y="2736541"/>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133"/>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6" name="Google Shape;86;p13"/>
          <p:cNvSpPr txBox="1">
            <a:spLocks noGrp="1"/>
          </p:cNvSpPr>
          <p:nvPr>
            <p:ph type="subTitle" idx="5"/>
          </p:nvPr>
        </p:nvSpPr>
        <p:spPr>
          <a:xfrm>
            <a:off x="6914276" y="3384876"/>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87" name="Google Shape;87;p13"/>
          <p:cNvSpPr txBox="1">
            <a:spLocks noGrp="1"/>
          </p:cNvSpPr>
          <p:nvPr>
            <p:ph type="ctrTitle" idx="6"/>
          </p:nvPr>
        </p:nvSpPr>
        <p:spPr>
          <a:xfrm>
            <a:off x="6432476" y="4799375"/>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133"/>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8" name="Google Shape;88;p13"/>
          <p:cNvSpPr txBox="1">
            <a:spLocks noGrp="1"/>
          </p:cNvSpPr>
          <p:nvPr>
            <p:ph type="subTitle" idx="7"/>
          </p:nvPr>
        </p:nvSpPr>
        <p:spPr>
          <a:xfrm>
            <a:off x="6914276" y="5398133"/>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89" name="Google Shape;89;p13"/>
          <p:cNvSpPr txBox="1">
            <a:spLocks noGrp="1"/>
          </p:cNvSpPr>
          <p:nvPr>
            <p:ph type="ctrTitle" idx="8"/>
          </p:nvPr>
        </p:nvSpPr>
        <p:spPr>
          <a:xfrm>
            <a:off x="1496371" y="535267"/>
            <a:ext cx="91992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90" name="Google Shape;90;p13"/>
          <p:cNvSpPr txBox="1">
            <a:spLocks noGrp="1"/>
          </p:cNvSpPr>
          <p:nvPr>
            <p:ph type="title" idx="9" hasCustomPrompt="1"/>
          </p:nvPr>
        </p:nvSpPr>
        <p:spPr>
          <a:xfrm>
            <a:off x="2837543" y="2074175"/>
            <a:ext cx="2338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a:spLocks noGrp="1"/>
          </p:cNvSpPr>
          <p:nvPr>
            <p:ph type="title" idx="13" hasCustomPrompt="1"/>
          </p:nvPr>
        </p:nvSpPr>
        <p:spPr>
          <a:xfrm>
            <a:off x="2837543" y="4098696"/>
            <a:ext cx="2338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a:spLocks noGrp="1"/>
          </p:cNvSpPr>
          <p:nvPr>
            <p:ph type="title" idx="14" hasCustomPrompt="1"/>
          </p:nvPr>
        </p:nvSpPr>
        <p:spPr>
          <a:xfrm>
            <a:off x="7016076" y="2074175"/>
            <a:ext cx="2338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a:spLocks noGrp="1"/>
          </p:cNvSpPr>
          <p:nvPr>
            <p:ph type="title" idx="15" hasCustomPrompt="1"/>
          </p:nvPr>
        </p:nvSpPr>
        <p:spPr>
          <a:xfrm>
            <a:off x="7016076" y="4098696"/>
            <a:ext cx="2338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4218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4"/>
        <p:cNvGrpSpPr/>
        <p:nvPr/>
      </p:nvGrpSpPr>
      <p:grpSpPr>
        <a:xfrm>
          <a:off x="0" y="0"/>
          <a:ext cx="0" cy="0"/>
          <a:chOff x="0" y="0"/>
          <a:chExt cx="0" cy="0"/>
        </a:xfrm>
      </p:grpSpPr>
      <p:sp>
        <p:nvSpPr>
          <p:cNvPr id="95" name="Google Shape;95;p14"/>
          <p:cNvSpPr txBox="1">
            <a:spLocks noGrp="1"/>
          </p:cNvSpPr>
          <p:nvPr>
            <p:ph type="subTitle" idx="1"/>
          </p:nvPr>
        </p:nvSpPr>
        <p:spPr>
          <a:xfrm>
            <a:off x="1864933" y="3880400"/>
            <a:ext cx="4648000" cy="23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867"/>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96" name="Google Shape;96;p14"/>
          <p:cNvSpPr txBox="1">
            <a:spLocks noGrp="1"/>
          </p:cNvSpPr>
          <p:nvPr>
            <p:ph type="ctrTitle"/>
          </p:nvPr>
        </p:nvSpPr>
        <p:spPr>
          <a:xfrm flipH="1">
            <a:off x="1829933" y="2514800"/>
            <a:ext cx="4648000" cy="8940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4800"/>
              <a:buNone/>
              <a:defRPr sz="6667"/>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pic>
        <p:nvPicPr>
          <p:cNvPr id="97" name="Google Shape;97;p14"/>
          <p:cNvPicPr preferRelativeResize="0"/>
          <p:nvPr/>
        </p:nvPicPr>
        <p:blipFill>
          <a:blip r:embed="rId2">
            <a:alphaModFix/>
          </a:blip>
          <a:stretch>
            <a:fillRect/>
          </a:stretch>
        </p:blipFill>
        <p:spPr>
          <a:xfrm rot="10800000">
            <a:off x="7112434" y="2300634"/>
            <a:ext cx="5070300" cy="4574933"/>
          </a:xfrm>
          <a:prstGeom prst="rect">
            <a:avLst/>
          </a:prstGeom>
          <a:noFill/>
          <a:ln>
            <a:noFill/>
          </a:ln>
        </p:spPr>
      </p:pic>
    </p:spTree>
    <p:extLst>
      <p:ext uri="{BB962C8B-B14F-4D97-AF65-F5344CB8AC3E}">
        <p14:creationId xmlns:p14="http://schemas.microsoft.com/office/powerpoint/2010/main" val="423634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609600" y="690557"/>
            <a:ext cx="10972800" cy="8940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100" name="Google Shape;100;p15"/>
          <p:cNvSpPr txBox="1">
            <a:spLocks noGrp="1"/>
          </p:cNvSpPr>
          <p:nvPr>
            <p:ph type="ctrTitle" idx="2"/>
          </p:nvPr>
        </p:nvSpPr>
        <p:spPr>
          <a:xfrm>
            <a:off x="3666873" y="1989421"/>
            <a:ext cx="2093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2133">
                <a:solidFill>
                  <a:schemeClr val="accen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1" name="Google Shape;101;p15"/>
          <p:cNvSpPr txBox="1">
            <a:spLocks noGrp="1"/>
          </p:cNvSpPr>
          <p:nvPr>
            <p:ph type="subTitle" idx="1"/>
          </p:nvPr>
        </p:nvSpPr>
        <p:spPr>
          <a:xfrm>
            <a:off x="3666825" y="2923512"/>
            <a:ext cx="2093600" cy="49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02" name="Google Shape;102;p15"/>
          <p:cNvSpPr txBox="1">
            <a:spLocks noGrp="1"/>
          </p:cNvSpPr>
          <p:nvPr>
            <p:ph type="ctrTitle" idx="3"/>
          </p:nvPr>
        </p:nvSpPr>
        <p:spPr>
          <a:xfrm>
            <a:off x="6400268" y="1996433"/>
            <a:ext cx="2093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2133">
                <a:solidFill>
                  <a:schemeClr val="accen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3" name="Google Shape;103;p15"/>
          <p:cNvSpPr txBox="1">
            <a:spLocks noGrp="1"/>
          </p:cNvSpPr>
          <p:nvPr>
            <p:ph type="subTitle" idx="4"/>
          </p:nvPr>
        </p:nvSpPr>
        <p:spPr>
          <a:xfrm>
            <a:off x="6400220" y="2923512"/>
            <a:ext cx="2093600" cy="49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04" name="Google Shape;104;p15"/>
          <p:cNvSpPr txBox="1">
            <a:spLocks noGrp="1"/>
          </p:cNvSpPr>
          <p:nvPr>
            <p:ph type="ctrTitle" idx="5"/>
          </p:nvPr>
        </p:nvSpPr>
        <p:spPr>
          <a:xfrm>
            <a:off x="5059931" y="4292067"/>
            <a:ext cx="2093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2133">
                <a:solidFill>
                  <a:schemeClr val="accen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5" name="Google Shape;105;p15"/>
          <p:cNvSpPr txBox="1">
            <a:spLocks noGrp="1"/>
          </p:cNvSpPr>
          <p:nvPr>
            <p:ph type="subTitle" idx="6"/>
          </p:nvPr>
        </p:nvSpPr>
        <p:spPr>
          <a:xfrm>
            <a:off x="5004033" y="5214635"/>
            <a:ext cx="2205200" cy="49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pic>
        <p:nvPicPr>
          <p:cNvPr id="106" name="Google Shape;106;p15"/>
          <p:cNvPicPr preferRelativeResize="0"/>
          <p:nvPr/>
        </p:nvPicPr>
        <p:blipFill>
          <a:blip r:embed="rId2">
            <a:alphaModFix/>
          </a:blip>
          <a:stretch>
            <a:fillRect/>
          </a:stretch>
        </p:blipFill>
        <p:spPr>
          <a:xfrm flipH="1">
            <a:off x="9124301" y="0"/>
            <a:ext cx="3067567" cy="2767867"/>
          </a:xfrm>
          <a:prstGeom prst="rect">
            <a:avLst/>
          </a:prstGeom>
          <a:noFill/>
          <a:ln>
            <a:noFill/>
          </a:ln>
        </p:spPr>
      </p:pic>
      <p:sp>
        <p:nvSpPr>
          <p:cNvPr id="107" name="Google Shape;107;p15"/>
          <p:cNvSpPr/>
          <p:nvPr/>
        </p:nvSpPr>
        <p:spPr>
          <a:xfrm rot="5400000">
            <a:off x="3379336" y="1454584"/>
            <a:ext cx="2668547" cy="2394067"/>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15"/>
          <p:cNvSpPr/>
          <p:nvPr/>
        </p:nvSpPr>
        <p:spPr>
          <a:xfrm rot="5400000">
            <a:off x="4754823" y="3709327"/>
            <a:ext cx="2668547" cy="2394067"/>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5"/>
          <p:cNvSpPr/>
          <p:nvPr/>
        </p:nvSpPr>
        <p:spPr>
          <a:xfrm rot="5400000">
            <a:off x="6112732" y="1454584"/>
            <a:ext cx="2668547" cy="2394067"/>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10" name="Google Shape;110;p15"/>
          <p:cNvPicPr preferRelativeResize="0"/>
          <p:nvPr/>
        </p:nvPicPr>
        <p:blipFill>
          <a:blip r:embed="rId2">
            <a:alphaModFix/>
          </a:blip>
          <a:stretch>
            <a:fillRect/>
          </a:stretch>
        </p:blipFill>
        <p:spPr>
          <a:xfrm rot="10800000" flipH="1">
            <a:off x="-350173" y="3545647"/>
            <a:ext cx="3904699" cy="3523199"/>
          </a:xfrm>
          <a:prstGeom prst="rect">
            <a:avLst/>
          </a:prstGeom>
          <a:noFill/>
          <a:ln>
            <a:noFill/>
          </a:ln>
        </p:spPr>
      </p:pic>
    </p:spTree>
    <p:extLst>
      <p:ext uri="{BB962C8B-B14F-4D97-AF65-F5344CB8AC3E}">
        <p14:creationId xmlns:p14="http://schemas.microsoft.com/office/powerpoint/2010/main" val="373838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656800" y="2441300"/>
            <a:ext cx="8878400" cy="89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48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3" name="Google Shape;113;p16"/>
          <p:cNvSpPr txBox="1">
            <a:spLocks noGrp="1"/>
          </p:cNvSpPr>
          <p:nvPr>
            <p:ph type="subTitle" idx="1"/>
          </p:nvPr>
        </p:nvSpPr>
        <p:spPr>
          <a:xfrm>
            <a:off x="4142233" y="3509891"/>
            <a:ext cx="3907600" cy="17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cxnSp>
        <p:nvCxnSpPr>
          <p:cNvPr id="114" name="Google Shape;114;p16"/>
          <p:cNvCxnSpPr/>
          <p:nvPr/>
        </p:nvCxnSpPr>
        <p:spPr>
          <a:xfrm>
            <a:off x="4908200" y="3429000"/>
            <a:ext cx="2397200" cy="0"/>
          </a:xfrm>
          <a:prstGeom prst="straightConnector1">
            <a:avLst/>
          </a:prstGeom>
          <a:noFill/>
          <a:ln w="19050" cap="flat" cmpd="sng">
            <a:solidFill>
              <a:schemeClr val="lt1"/>
            </a:solidFill>
            <a:prstDash val="solid"/>
            <a:round/>
            <a:headEnd type="none" w="med" len="med"/>
            <a:tailEnd type="none" w="med" len="med"/>
          </a:ln>
        </p:spPr>
      </p:cxnSp>
      <p:pic>
        <p:nvPicPr>
          <p:cNvPr id="115" name="Google Shape;115;p16"/>
          <p:cNvPicPr preferRelativeResize="0"/>
          <p:nvPr/>
        </p:nvPicPr>
        <p:blipFill>
          <a:blip r:embed="rId2">
            <a:alphaModFix/>
          </a:blip>
          <a:stretch>
            <a:fillRect/>
          </a:stretch>
        </p:blipFill>
        <p:spPr>
          <a:xfrm>
            <a:off x="134" y="-1282841"/>
            <a:ext cx="5070300" cy="4574933"/>
          </a:xfrm>
          <a:prstGeom prst="rect">
            <a:avLst/>
          </a:prstGeom>
          <a:noFill/>
          <a:ln>
            <a:noFill/>
          </a:ln>
        </p:spPr>
      </p:pic>
      <p:pic>
        <p:nvPicPr>
          <p:cNvPr id="116" name="Google Shape;116;p16"/>
          <p:cNvPicPr preferRelativeResize="0"/>
          <p:nvPr/>
        </p:nvPicPr>
        <p:blipFill>
          <a:blip r:embed="rId2">
            <a:alphaModFix/>
          </a:blip>
          <a:stretch>
            <a:fillRect/>
          </a:stretch>
        </p:blipFill>
        <p:spPr>
          <a:xfrm rot="10800000">
            <a:off x="7112434" y="3558167"/>
            <a:ext cx="5070300" cy="4574933"/>
          </a:xfrm>
          <a:prstGeom prst="rect">
            <a:avLst/>
          </a:prstGeom>
          <a:noFill/>
          <a:ln>
            <a:noFill/>
          </a:ln>
        </p:spPr>
      </p:pic>
    </p:spTree>
    <p:extLst>
      <p:ext uri="{BB962C8B-B14F-4D97-AF65-F5344CB8AC3E}">
        <p14:creationId xmlns:p14="http://schemas.microsoft.com/office/powerpoint/2010/main" val="249261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117"/>
        <p:cNvGrpSpPr/>
        <p:nvPr/>
      </p:nvGrpSpPr>
      <p:grpSpPr>
        <a:xfrm>
          <a:off x="0" y="0"/>
          <a:ext cx="0" cy="0"/>
          <a:chOff x="0" y="0"/>
          <a:chExt cx="0" cy="0"/>
        </a:xfrm>
      </p:grpSpPr>
      <p:sp>
        <p:nvSpPr>
          <p:cNvPr id="118" name="Google Shape;118;p17"/>
          <p:cNvSpPr txBox="1">
            <a:spLocks noGrp="1"/>
          </p:cNvSpPr>
          <p:nvPr>
            <p:ph type="ctrTitle"/>
          </p:nvPr>
        </p:nvSpPr>
        <p:spPr>
          <a:xfrm>
            <a:off x="1667567" y="2468567"/>
            <a:ext cx="8878400" cy="89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9" name="Google Shape;119;p17"/>
          <p:cNvSpPr txBox="1">
            <a:spLocks noGrp="1"/>
          </p:cNvSpPr>
          <p:nvPr>
            <p:ph type="subTitle" idx="1"/>
          </p:nvPr>
        </p:nvSpPr>
        <p:spPr>
          <a:xfrm>
            <a:off x="4153000" y="3520635"/>
            <a:ext cx="3907600" cy="86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cxnSp>
        <p:nvCxnSpPr>
          <p:cNvPr id="120" name="Google Shape;120;p17"/>
          <p:cNvCxnSpPr/>
          <p:nvPr/>
        </p:nvCxnSpPr>
        <p:spPr>
          <a:xfrm>
            <a:off x="4908200" y="3429000"/>
            <a:ext cx="2397200" cy="0"/>
          </a:xfrm>
          <a:prstGeom prst="straightConnector1">
            <a:avLst/>
          </a:prstGeom>
          <a:noFill/>
          <a:ln w="19050" cap="flat" cmpd="sng">
            <a:solidFill>
              <a:schemeClr val="lt1"/>
            </a:solidFill>
            <a:prstDash val="solid"/>
            <a:round/>
            <a:headEnd type="none" w="med" len="med"/>
            <a:tailEnd type="none" w="med" len="med"/>
          </a:ln>
        </p:spPr>
      </p:cxnSp>
      <p:pic>
        <p:nvPicPr>
          <p:cNvPr id="121" name="Google Shape;121;p17"/>
          <p:cNvPicPr preferRelativeResize="0"/>
          <p:nvPr/>
        </p:nvPicPr>
        <p:blipFill>
          <a:blip r:embed="rId2">
            <a:alphaModFix/>
          </a:blip>
          <a:stretch>
            <a:fillRect/>
          </a:stretch>
        </p:blipFill>
        <p:spPr>
          <a:xfrm rot="10800000" flipH="1">
            <a:off x="134" y="2846592"/>
            <a:ext cx="5070300" cy="4574933"/>
          </a:xfrm>
          <a:prstGeom prst="rect">
            <a:avLst/>
          </a:prstGeom>
          <a:noFill/>
          <a:ln>
            <a:noFill/>
          </a:ln>
        </p:spPr>
      </p:pic>
      <p:pic>
        <p:nvPicPr>
          <p:cNvPr id="122" name="Google Shape;122;p17"/>
          <p:cNvPicPr preferRelativeResize="0"/>
          <p:nvPr/>
        </p:nvPicPr>
        <p:blipFill>
          <a:blip r:embed="rId2">
            <a:alphaModFix/>
          </a:blip>
          <a:stretch>
            <a:fillRect/>
          </a:stretch>
        </p:blipFill>
        <p:spPr>
          <a:xfrm flipH="1">
            <a:off x="7121714" y="-266841"/>
            <a:ext cx="5070300" cy="4574933"/>
          </a:xfrm>
          <a:prstGeom prst="rect">
            <a:avLst/>
          </a:prstGeom>
          <a:noFill/>
          <a:ln>
            <a:noFill/>
          </a:ln>
        </p:spPr>
      </p:pic>
    </p:spTree>
    <p:extLst>
      <p:ext uri="{BB962C8B-B14F-4D97-AF65-F5344CB8AC3E}">
        <p14:creationId xmlns:p14="http://schemas.microsoft.com/office/powerpoint/2010/main" val="1949484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609600" y="604891"/>
            <a:ext cx="10972800" cy="7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48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pic>
        <p:nvPicPr>
          <p:cNvPr id="125" name="Google Shape;125;p18"/>
          <p:cNvPicPr preferRelativeResize="0"/>
          <p:nvPr/>
        </p:nvPicPr>
        <p:blipFill>
          <a:blip r:embed="rId2">
            <a:alphaModFix/>
          </a:blip>
          <a:stretch>
            <a:fillRect/>
          </a:stretch>
        </p:blipFill>
        <p:spPr>
          <a:xfrm flipH="1">
            <a:off x="9124301" y="8"/>
            <a:ext cx="3067567" cy="2767867"/>
          </a:xfrm>
          <a:prstGeom prst="rect">
            <a:avLst/>
          </a:prstGeom>
          <a:noFill/>
          <a:ln>
            <a:noFill/>
          </a:ln>
        </p:spPr>
      </p:pic>
      <p:sp>
        <p:nvSpPr>
          <p:cNvPr id="126" name="Google Shape;126;p18"/>
          <p:cNvSpPr txBox="1">
            <a:spLocks noGrp="1"/>
          </p:cNvSpPr>
          <p:nvPr>
            <p:ph type="subTitle" idx="1"/>
          </p:nvPr>
        </p:nvSpPr>
        <p:spPr>
          <a:xfrm>
            <a:off x="2184400" y="4699644"/>
            <a:ext cx="1841600" cy="111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27" name="Google Shape;127;p18"/>
          <p:cNvSpPr txBox="1">
            <a:spLocks noGrp="1"/>
          </p:cNvSpPr>
          <p:nvPr>
            <p:ph type="subTitle" idx="2"/>
          </p:nvPr>
        </p:nvSpPr>
        <p:spPr>
          <a:xfrm>
            <a:off x="4139600" y="4685644"/>
            <a:ext cx="1862800" cy="11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28" name="Google Shape;128;p18"/>
          <p:cNvSpPr txBox="1">
            <a:spLocks noGrp="1"/>
          </p:cNvSpPr>
          <p:nvPr>
            <p:ph type="subTitle" idx="3"/>
          </p:nvPr>
        </p:nvSpPr>
        <p:spPr>
          <a:xfrm>
            <a:off x="6094800" y="4681877"/>
            <a:ext cx="1841600" cy="11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29" name="Google Shape;129;p18"/>
          <p:cNvSpPr txBox="1">
            <a:spLocks noGrp="1"/>
          </p:cNvSpPr>
          <p:nvPr>
            <p:ph type="subTitle" idx="4"/>
          </p:nvPr>
        </p:nvSpPr>
        <p:spPr>
          <a:xfrm>
            <a:off x="8031200" y="4706493"/>
            <a:ext cx="1862800" cy="11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0" name="Google Shape;130;p18"/>
          <p:cNvSpPr txBox="1">
            <a:spLocks noGrp="1"/>
          </p:cNvSpPr>
          <p:nvPr>
            <p:ph type="subTitle" idx="5"/>
          </p:nvPr>
        </p:nvSpPr>
        <p:spPr>
          <a:xfrm>
            <a:off x="2184400" y="4261644"/>
            <a:ext cx="1862800" cy="6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2pPr>
            <a:lvl3pPr lvl="2"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3pPr>
            <a:lvl4pPr lvl="3"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4pPr>
            <a:lvl5pPr lvl="4"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5pPr>
            <a:lvl6pPr lvl="5"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6pPr>
            <a:lvl7pPr lvl="6"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7pPr>
            <a:lvl8pPr lvl="7"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8pPr>
            <a:lvl9pPr lvl="8" rtl="0">
              <a:spcBef>
                <a:spcPts val="2133"/>
              </a:spcBef>
              <a:spcAft>
                <a:spcPts val="2133"/>
              </a:spcAft>
              <a:buClr>
                <a:schemeClr val="accent2"/>
              </a:buClr>
              <a:buSzPts val="1600"/>
              <a:buFont typeface="Squada One"/>
              <a:buNone/>
              <a:defRPr sz="2133">
                <a:solidFill>
                  <a:schemeClr val="accent2"/>
                </a:solidFill>
                <a:latin typeface="Squada One"/>
                <a:ea typeface="Squada One"/>
                <a:cs typeface="Squada One"/>
                <a:sym typeface="Squada One"/>
              </a:defRPr>
            </a:lvl9pPr>
          </a:lstStyle>
          <a:p>
            <a:endParaRPr/>
          </a:p>
        </p:txBody>
      </p:sp>
      <p:sp>
        <p:nvSpPr>
          <p:cNvPr id="131" name="Google Shape;131;p18"/>
          <p:cNvSpPr txBox="1">
            <a:spLocks noGrp="1"/>
          </p:cNvSpPr>
          <p:nvPr>
            <p:ph type="subTitle" idx="6"/>
          </p:nvPr>
        </p:nvSpPr>
        <p:spPr>
          <a:xfrm>
            <a:off x="4139600" y="4261644"/>
            <a:ext cx="1841600" cy="620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1pPr>
            <a:lvl2pPr lvl="1"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2pPr>
            <a:lvl3pPr lvl="2"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3pPr>
            <a:lvl4pPr lvl="3"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4pPr>
            <a:lvl5pPr lvl="4"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5pPr>
            <a:lvl6pPr lvl="5"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6pPr>
            <a:lvl7pPr lvl="6"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7pPr>
            <a:lvl8pPr lvl="7"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8pPr>
            <a:lvl9pPr lvl="8" rtl="0">
              <a:spcBef>
                <a:spcPts val="2133"/>
              </a:spcBef>
              <a:spcAft>
                <a:spcPts val="2133"/>
              </a:spcAft>
              <a:buClr>
                <a:schemeClr val="accent2"/>
              </a:buClr>
              <a:buSzPts val="1600"/>
              <a:buFont typeface="Squada One"/>
              <a:buNone/>
              <a:defRPr sz="2133">
                <a:solidFill>
                  <a:schemeClr val="accent2"/>
                </a:solidFill>
                <a:latin typeface="Squada One"/>
                <a:ea typeface="Squada One"/>
                <a:cs typeface="Squada One"/>
                <a:sym typeface="Squada One"/>
              </a:defRPr>
            </a:lvl9pPr>
          </a:lstStyle>
          <a:p>
            <a:endParaRPr/>
          </a:p>
        </p:txBody>
      </p:sp>
      <p:sp>
        <p:nvSpPr>
          <p:cNvPr id="132" name="Google Shape;132;p18"/>
          <p:cNvSpPr txBox="1">
            <a:spLocks noGrp="1"/>
          </p:cNvSpPr>
          <p:nvPr>
            <p:ph type="subTitle" idx="7"/>
          </p:nvPr>
        </p:nvSpPr>
        <p:spPr>
          <a:xfrm>
            <a:off x="6095999" y="4261644"/>
            <a:ext cx="1841600" cy="6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2pPr>
            <a:lvl3pPr lvl="2"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3pPr>
            <a:lvl4pPr lvl="3"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4pPr>
            <a:lvl5pPr lvl="4"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5pPr>
            <a:lvl6pPr lvl="5"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6pPr>
            <a:lvl7pPr lvl="6"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7pPr>
            <a:lvl8pPr lvl="7"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8pPr>
            <a:lvl9pPr lvl="8" rtl="0">
              <a:spcBef>
                <a:spcPts val="2133"/>
              </a:spcBef>
              <a:spcAft>
                <a:spcPts val="2133"/>
              </a:spcAft>
              <a:buClr>
                <a:schemeClr val="accent2"/>
              </a:buClr>
              <a:buSzPts val="1600"/>
              <a:buFont typeface="Squada One"/>
              <a:buNone/>
              <a:defRPr sz="2133">
                <a:solidFill>
                  <a:schemeClr val="accent2"/>
                </a:solidFill>
                <a:latin typeface="Squada One"/>
                <a:ea typeface="Squada One"/>
                <a:cs typeface="Squada One"/>
                <a:sym typeface="Squada One"/>
              </a:defRPr>
            </a:lvl9pPr>
          </a:lstStyle>
          <a:p>
            <a:endParaRPr/>
          </a:p>
        </p:txBody>
      </p:sp>
      <p:sp>
        <p:nvSpPr>
          <p:cNvPr id="133" name="Google Shape;133;p18"/>
          <p:cNvSpPr txBox="1">
            <a:spLocks noGrp="1"/>
          </p:cNvSpPr>
          <p:nvPr>
            <p:ph type="subTitle" idx="8"/>
          </p:nvPr>
        </p:nvSpPr>
        <p:spPr>
          <a:xfrm>
            <a:off x="8049997" y="4261644"/>
            <a:ext cx="1841600" cy="6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2pPr>
            <a:lvl3pPr lvl="2"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3pPr>
            <a:lvl4pPr lvl="3"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4pPr>
            <a:lvl5pPr lvl="4"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5pPr>
            <a:lvl6pPr lvl="5"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6pPr>
            <a:lvl7pPr lvl="6"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7pPr>
            <a:lvl8pPr lvl="7"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8pPr>
            <a:lvl9pPr lvl="8" rtl="0">
              <a:spcBef>
                <a:spcPts val="2133"/>
              </a:spcBef>
              <a:spcAft>
                <a:spcPts val="2133"/>
              </a:spcAft>
              <a:buClr>
                <a:schemeClr val="accent2"/>
              </a:buClr>
              <a:buSzPts val="1600"/>
              <a:buFont typeface="Squada One"/>
              <a:buNone/>
              <a:defRPr sz="2133">
                <a:solidFill>
                  <a:schemeClr val="accent2"/>
                </a:solidFill>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2395044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46"/>
        <p:cNvGrpSpPr/>
        <p:nvPr/>
      </p:nvGrpSpPr>
      <p:grpSpPr>
        <a:xfrm>
          <a:off x="0" y="0"/>
          <a:ext cx="0" cy="0"/>
          <a:chOff x="0" y="0"/>
          <a:chExt cx="0" cy="0"/>
        </a:xfrm>
      </p:grpSpPr>
      <p:sp>
        <p:nvSpPr>
          <p:cNvPr id="147" name="Google Shape;147;p20"/>
          <p:cNvSpPr txBox="1">
            <a:spLocks noGrp="1"/>
          </p:cNvSpPr>
          <p:nvPr>
            <p:ph type="ctrTitle"/>
          </p:nvPr>
        </p:nvSpPr>
        <p:spPr>
          <a:xfrm flipH="1">
            <a:off x="609600" y="592516"/>
            <a:ext cx="10972800" cy="894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pic>
        <p:nvPicPr>
          <p:cNvPr id="148" name="Google Shape;148;p20"/>
          <p:cNvPicPr preferRelativeResize="0"/>
          <p:nvPr/>
        </p:nvPicPr>
        <p:blipFill>
          <a:blip r:embed="rId2">
            <a:alphaModFix/>
          </a:blip>
          <a:stretch>
            <a:fillRect/>
          </a:stretch>
        </p:blipFill>
        <p:spPr>
          <a:xfrm>
            <a:off x="1" y="0"/>
            <a:ext cx="3067567" cy="2767867"/>
          </a:xfrm>
          <a:prstGeom prst="rect">
            <a:avLst/>
          </a:prstGeom>
          <a:noFill/>
          <a:ln>
            <a:noFill/>
          </a:ln>
        </p:spPr>
      </p:pic>
    </p:spTree>
    <p:extLst>
      <p:ext uri="{BB962C8B-B14F-4D97-AF65-F5344CB8AC3E}">
        <p14:creationId xmlns:p14="http://schemas.microsoft.com/office/powerpoint/2010/main" val="3182389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5">
  <p:cSld name="Title and three columns 5">
    <p:spTree>
      <p:nvGrpSpPr>
        <p:cNvPr id="1" name="Shape 149"/>
        <p:cNvGrpSpPr/>
        <p:nvPr/>
      </p:nvGrpSpPr>
      <p:grpSpPr>
        <a:xfrm>
          <a:off x="0" y="0"/>
          <a:ext cx="0" cy="0"/>
          <a:chOff x="0" y="0"/>
          <a:chExt cx="0" cy="0"/>
        </a:xfrm>
      </p:grpSpPr>
      <p:pic>
        <p:nvPicPr>
          <p:cNvPr id="150" name="Google Shape;150;p21"/>
          <p:cNvPicPr preferRelativeResize="0"/>
          <p:nvPr/>
        </p:nvPicPr>
        <p:blipFill>
          <a:blip r:embed="rId2">
            <a:alphaModFix/>
          </a:blip>
          <a:stretch>
            <a:fillRect/>
          </a:stretch>
        </p:blipFill>
        <p:spPr>
          <a:xfrm flipH="1">
            <a:off x="9124301" y="8"/>
            <a:ext cx="3067567" cy="2767867"/>
          </a:xfrm>
          <a:prstGeom prst="rect">
            <a:avLst/>
          </a:prstGeom>
          <a:noFill/>
          <a:ln>
            <a:noFill/>
          </a:ln>
        </p:spPr>
      </p:pic>
      <p:sp>
        <p:nvSpPr>
          <p:cNvPr id="151" name="Google Shape;151;p21"/>
          <p:cNvSpPr txBox="1">
            <a:spLocks noGrp="1"/>
          </p:cNvSpPr>
          <p:nvPr>
            <p:ph type="ctrTitle"/>
          </p:nvPr>
        </p:nvSpPr>
        <p:spPr>
          <a:xfrm flipH="1">
            <a:off x="609600" y="602983"/>
            <a:ext cx="10972800" cy="8940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3600"/>
              <a:buNone/>
              <a:defRPr sz="4800"/>
            </a:lvl1pPr>
            <a:lvl2pPr lvl="1" algn="l" rtl="0">
              <a:spcBef>
                <a:spcPts val="0"/>
              </a:spcBef>
              <a:spcAft>
                <a:spcPts val="0"/>
              </a:spcAft>
              <a:buSzPts val="2400"/>
              <a:buNone/>
              <a:defRPr sz="3200"/>
            </a:lvl2pPr>
            <a:lvl3pPr lvl="2" algn="l" rtl="0">
              <a:spcBef>
                <a:spcPts val="0"/>
              </a:spcBef>
              <a:spcAft>
                <a:spcPts val="0"/>
              </a:spcAft>
              <a:buSzPts val="2400"/>
              <a:buNone/>
              <a:defRPr sz="3200"/>
            </a:lvl3pPr>
            <a:lvl4pPr lvl="3" algn="l" rtl="0">
              <a:spcBef>
                <a:spcPts val="0"/>
              </a:spcBef>
              <a:spcAft>
                <a:spcPts val="0"/>
              </a:spcAft>
              <a:buSzPts val="2400"/>
              <a:buNone/>
              <a:defRPr sz="3200"/>
            </a:lvl4pPr>
            <a:lvl5pPr lvl="4" algn="l" rtl="0">
              <a:spcBef>
                <a:spcPts val="0"/>
              </a:spcBef>
              <a:spcAft>
                <a:spcPts val="0"/>
              </a:spcAft>
              <a:buSzPts val="2400"/>
              <a:buNone/>
              <a:defRPr sz="3200"/>
            </a:lvl5pPr>
            <a:lvl6pPr lvl="5" algn="l" rtl="0">
              <a:spcBef>
                <a:spcPts val="0"/>
              </a:spcBef>
              <a:spcAft>
                <a:spcPts val="0"/>
              </a:spcAft>
              <a:buSzPts val="2400"/>
              <a:buNone/>
              <a:defRPr sz="3200"/>
            </a:lvl6pPr>
            <a:lvl7pPr lvl="6" algn="l" rtl="0">
              <a:spcBef>
                <a:spcPts val="0"/>
              </a:spcBef>
              <a:spcAft>
                <a:spcPts val="0"/>
              </a:spcAft>
              <a:buSzPts val="2400"/>
              <a:buNone/>
              <a:defRPr sz="3200"/>
            </a:lvl7pPr>
            <a:lvl8pPr lvl="7" algn="l" rtl="0">
              <a:spcBef>
                <a:spcPts val="0"/>
              </a:spcBef>
              <a:spcAft>
                <a:spcPts val="0"/>
              </a:spcAft>
              <a:buSzPts val="2400"/>
              <a:buNone/>
              <a:defRPr sz="3200"/>
            </a:lvl8pPr>
            <a:lvl9pPr lvl="8" algn="l" rtl="0">
              <a:spcBef>
                <a:spcPts val="0"/>
              </a:spcBef>
              <a:spcAft>
                <a:spcPts val="0"/>
              </a:spcAft>
              <a:buSzPts val="2400"/>
              <a:buNone/>
              <a:defRPr sz="3200"/>
            </a:lvl9pPr>
          </a:lstStyle>
          <a:p>
            <a:endParaRPr/>
          </a:p>
        </p:txBody>
      </p:sp>
      <p:sp>
        <p:nvSpPr>
          <p:cNvPr id="152" name="Google Shape;152;p21"/>
          <p:cNvSpPr txBox="1">
            <a:spLocks noGrp="1"/>
          </p:cNvSpPr>
          <p:nvPr>
            <p:ph type="subTitle" idx="1"/>
          </p:nvPr>
        </p:nvSpPr>
        <p:spPr>
          <a:xfrm>
            <a:off x="1605111" y="3625768"/>
            <a:ext cx="2986800" cy="8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53" name="Google Shape;153;p21"/>
          <p:cNvSpPr txBox="1">
            <a:spLocks noGrp="1"/>
          </p:cNvSpPr>
          <p:nvPr>
            <p:ph type="subTitle" idx="2"/>
          </p:nvPr>
        </p:nvSpPr>
        <p:spPr>
          <a:xfrm>
            <a:off x="6355319" y="4778243"/>
            <a:ext cx="3065600" cy="80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154" name="Google Shape;154;p21"/>
          <p:cNvSpPr txBox="1">
            <a:spLocks noGrp="1"/>
          </p:cNvSpPr>
          <p:nvPr>
            <p:ph type="subTitle" idx="3"/>
          </p:nvPr>
        </p:nvSpPr>
        <p:spPr>
          <a:xfrm>
            <a:off x="6363332" y="2403693"/>
            <a:ext cx="3065600" cy="80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155" name="Google Shape;155;p21"/>
          <p:cNvSpPr txBox="1">
            <a:spLocks noGrp="1"/>
          </p:cNvSpPr>
          <p:nvPr>
            <p:ph type="subTitle" idx="4"/>
          </p:nvPr>
        </p:nvSpPr>
        <p:spPr>
          <a:xfrm>
            <a:off x="1605111" y="2928451"/>
            <a:ext cx="2986800" cy="6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2pPr>
            <a:lvl3pPr lvl="2"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3pPr>
            <a:lvl4pPr lvl="3"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4pPr>
            <a:lvl5pPr lvl="4"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5pPr>
            <a:lvl6pPr lvl="5"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6pPr>
            <a:lvl7pPr lvl="6"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7pPr>
            <a:lvl8pPr lvl="7"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8pPr>
            <a:lvl9pPr lvl="8" rtl="0">
              <a:spcBef>
                <a:spcPts val="2133"/>
              </a:spcBef>
              <a:spcAft>
                <a:spcPts val="2133"/>
              </a:spcAft>
              <a:buClr>
                <a:schemeClr val="accent2"/>
              </a:buClr>
              <a:buSzPts val="1600"/>
              <a:buFont typeface="Squada One"/>
              <a:buNone/>
              <a:defRPr sz="2133">
                <a:solidFill>
                  <a:schemeClr val="accent2"/>
                </a:solidFill>
                <a:latin typeface="Squada One"/>
                <a:ea typeface="Squada One"/>
                <a:cs typeface="Squada One"/>
                <a:sym typeface="Squada One"/>
              </a:defRPr>
            </a:lvl9pPr>
          </a:lstStyle>
          <a:p>
            <a:endParaRPr/>
          </a:p>
        </p:txBody>
      </p:sp>
      <p:sp>
        <p:nvSpPr>
          <p:cNvPr id="156" name="Google Shape;156;p21"/>
          <p:cNvSpPr txBox="1">
            <a:spLocks noGrp="1"/>
          </p:cNvSpPr>
          <p:nvPr>
            <p:ph type="subTitle" idx="5"/>
          </p:nvPr>
        </p:nvSpPr>
        <p:spPr>
          <a:xfrm>
            <a:off x="6397389" y="4105533"/>
            <a:ext cx="3030800" cy="62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2pPr>
            <a:lvl3pPr lvl="2"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3pPr>
            <a:lvl4pPr lvl="3"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4pPr>
            <a:lvl5pPr lvl="4"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5pPr>
            <a:lvl6pPr lvl="5"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6pPr>
            <a:lvl7pPr lvl="6"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7pPr>
            <a:lvl8pPr lvl="7"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8pPr>
            <a:lvl9pPr lvl="8" algn="r" rtl="0">
              <a:spcBef>
                <a:spcPts val="2133"/>
              </a:spcBef>
              <a:spcAft>
                <a:spcPts val="2133"/>
              </a:spcAft>
              <a:buClr>
                <a:schemeClr val="accent2"/>
              </a:buClr>
              <a:buSzPts val="1600"/>
              <a:buFont typeface="Squada One"/>
              <a:buNone/>
              <a:defRPr sz="2133">
                <a:solidFill>
                  <a:schemeClr val="accent2"/>
                </a:solidFill>
                <a:latin typeface="Squada One"/>
                <a:ea typeface="Squada One"/>
                <a:cs typeface="Squada One"/>
                <a:sym typeface="Squada One"/>
              </a:defRPr>
            </a:lvl9pPr>
          </a:lstStyle>
          <a:p>
            <a:endParaRPr/>
          </a:p>
        </p:txBody>
      </p:sp>
      <p:sp>
        <p:nvSpPr>
          <p:cNvPr id="157" name="Google Shape;157;p21"/>
          <p:cNvSpPr txBox="1">
            <a:spLocks noGrp="1"/>
          </p:cNvSpPr>
          <p:nvPr>
            <p:ph type="subTitle" idx="6"/>
          </p:nvPr>
        </p:nvSpPr>
        <p:spPr>
          <a:xfrm>
            <a:off x="6363332" y="1696111"/>
            <a:ext cx="3065600" cy="62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2pPr>
            <a:lvl3pPr lvl="2"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3pPr>
            <a:lvl4pPr lvl="3"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4pPr>
            <a:lvl5pPr lvl="4"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5pPr>
            <a:lvl6pPr lvl="5"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6pPr>
            <a:lvl7pPr lvl="6"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7pPr>
            <a:lvl8pPr lvl="7" algn="r" rtl="0">
              <a:spcBef>
                <a:spcPts val="2133"/>
              </a:spcBef>
              <a:spcAft>
                <a:spcPts val="0"/>
              </a:spcAft>
              <a:buClr>
                <a:schemeClr val="accent2"/>
              </a:buClr>
              <a:buSzPts val="1600"/>
              <a:buFont typeface="Squada One"/>
              <a:buNone/>
              <a:defRPr sz="2133">
                <a:solidFill>
                  <a:schemeClr val="accent2"/>
                </a:solidFill>
                <a:latin typeface="Squada One"/>
                <a:ea typeface="Squada One"/>
                <a:cs typeface="Squada One"/>
                <a:sym typeface="Squada One"/>
              </a:defRPr>
            </a:lvl8pPr>
            <a:lvl9pPr lvl="8" algn="r" rtl="0">
              <a:spcBef>
                <a:spcPts val="2133"/>
              </a:spcBef>
              <a:spcAft>
                <a:spcPts val="2133"/>
              </a:spcAft>
              <a:buClr>
                <a:schemeClr val="accent2"/>
              </a:buClr>
              <a:buSzPts val="1600"/>
              <a:buFont typeface="Squada One"/>
              <a:buNone/>
              <a:defRPr sz="2133">
                <a:solidFill>
                  <a:schemeClr val="accent2"/>
                </a:solidFill>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1466806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693DF-35F2-0770-3677-B42381A8E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1ADCCE2C-C70C-2EF1-536F-BD44D2F99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AE5937-8619-E3CD-BB47-1A238AD909F5}"/>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5" name="Footer Placeholder 4">
            <a:extLst>
              <a:ext uri="{FF2B5EF4-FFF2-40B4-BE49-F238E27FC236}">
                <a16:creationId xmlns:a16="http://schemas.microsoft.com/office/drawing/2014/main" id="{9C35D0AC-4641-6B3E-B17E-CBBC4310969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0A03CD5-7BFD-D1FC-A270-8E3AC85E22D0}"/>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40773965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74"/>
        <p:cNvGrpSpPr/>
        <p:nvPr/>
      </p:nvGrpSpPr>
      <p:grpSpPr>
        <a:xfrm>
          <a:off x="0" y="0"/>
          <a:ext cx="0" cy="0"/>
          <a:chOff x="0" y="0"/>
          <a:chExt cx="0" cy="0"/>
        </a:xfrm>
      </p:grpSpPr>
      <p:pic>
        <p:nvPicPr>
          <p:cNvPr id="175" name="Google Shape;175;p23"/>
          <p:cNvPicPr preferRelativeResize="0"/>
          <p:nvPr/>
        </p:nvPicPr>
        <p:blipFill>
          <a:blip r:embed="rId2">
            <a:alphaModFix/>
          </a:blip>
          <a:stretch>
            <a:fillRect/>
          </a:stretch>
        </p:blipFill>
        <p:spPr>
          <a:xfrm flipH="1">
            <a:off x="9124301" y="8"/>
            <a:ext cx="3067567" cy="2767867"/>
          </a:xfrm>
          <a:prstGeom prst="rect">
            <a:avLst/>
          </a:prstGeom>
          <a:noFill/>
          <a:ln>
            <a:noFill/>
          </a:ln>
        </p:spPr>
      </p:pic>
      <p:sp>
        <p:nvSpPr>
          <p:cNvPr id="176" name="Google Shape;176;p23"/>
          <p:cNvSpPr txBox="1">
            <a:spLocks noGrp="1"/>
          </p:cNvSpPr>
          <p:nvPr>
            <p:ph type="ctrTitle"/>
          </p:nvPr>
        </p:nvSpPr>
        <p:spPr>
          <a:xfrm flipH="1">
            <a:off x="609600" y="602983"/>
            <a:ext cx="10972800" cy="89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4800"/>
            </a:lvl1pPr>
            <a:lvl2pPr lvl="1" algn="l" rtl="0">
              <a:spcBef>
                <a:spcPts val="0"/>
              </a:spcBef>
              <a:spcAft>
                <a:spcPts val="0"/>
              </a:spcAft>
              <a:buSzPts val="2400"/>
              <a:buNone/>
              <a:defRPr sz="3200"/>
            </a:lvl2pPr>
            <a:lvl3pPr lvl="2" algn="l" rtl="0">
              <a:spcBef>
                <a:spcPts val="0"/>
              </a:spcBef>
              <a:spcAft>
                <a:spcPts val="0"/>
              </a:spcAft>
              <a:buSzPts val="2400"/>
              <a:buNone/>
              <a:defRPr sz="3200"/>
            </a:lvl3pPr>
            <a:lvl4pPr lvl="3" algn="l" rtl="0">
              <a:spcBef>
                <a:spcPts val="0"/>
              </a:spcBef>
              <a:spcAft>
                <a:spcPts val="0"/>
              </a:spcAft>
              <a:buSzPts val="2400"/>
              <a:buNone/>
              <a:defRPr sz="3200"/>
            </a:lvl4pPr>
            <a:lvl5pPr lvl="4" algn="l" rtl="0">
              <a:spcBef>
                <a:spcPts val="0"/>
              </a:spcBef>
              <a:spcAft>
                <a:spcPts val="0"/>
              </a:spcAft>
              <a:buSzPts val="2400"/>
              <a:buNone/>
              <a:defRPr sz="3200"/>
            </a:lvl5pPr>
            <a:lvl6pPr lvl="5" algn="l" rtl="0">
              <a:spcBef>
                <a:spcPts val="0"/>
              </a:spcBef>
              <a:spcAft>
                <a:spcPts val="0"/>
              </a:spcAft>
              <a:buSzPts val="2400"/>
              <a:buNone/>
              <a:defRPr sz="3200"/>
            </a:lvl6pPr>
            <a:lvl7pPr lvl="6" algn="l" rtl="0">
              <a:spcBef>
                <a:spcPts val="0"/>
              </a:spcBef>
              <a:spcAft>
                <a:spcPts val="0"/>
              </a:spcAft>
              <a:buSzPts val="2400"/>
              <a:buNone/>
              <a:defRPr sz="3200"/>
            </a:lvl7pPr>
            <a:lvl8pPr lvl="7" algn="l" rtl="0">
              <a:spcBef>
                <a:spcPts val="0"/>
              </a:spcBef>
              <a:spcAft>
                <a:spcPts val="0"/>
              </a:spcAft>
              <a:buSzPts val="2400"/>
              <a:buNone/>
              <a:defRPr sz="3200"/>
            </a:lvl8pPr>
            <a:lvl9pPr lvl="8" algn="l" rtl="0">
              <a:spcBef>
                <a:spcPts val="0"/>
              </a:spcBef>
              <a:spcAft>
                <a:spcPts val="0"/>
              </a:spcAft>
              <a:buSzPts val="2400"/>
              <a:buNone/>
              <a:defRPr sz="3200"/>
            </a:lvl9pPr>
          </a:lstStyle>
          <a:p>
            <a:endParaRPr/>
          </a:p>
        </p:txBody>
      </p:sp>
      <p:pic>
        <p:nvPicPr>
          <p:cNvPr id="177" name="Google Shape;177;p23"/>
          <p:cNvPicPr preferRelativeResize="0"/>
          <p:nvPr/>
        </p:nvPicPr>
        <p:blipFill>
          <a:blip r:embed="rId2">
            <a:alphaModFix/>
          </a:blip>
          <a:stretch>
            <a:fillRect/>
          </a:stretch>
        </p:blipFill>
        <p:spPr>
          <a:xfrm>
            <a:off x="-345234" y="5534530"/>
            <a:ext cx="1885367" cy="1701133"/>
          </a:xfrm>
          <a:prstGeom prst="rect">
            <a:avLst/>
          </a:prstGeom>
          <a:noFill/>
          <a:ln>
            <a:noFill/>
          </a:ln>
        </p:spPr>
      </p:pic>
      <p:pic>
        <p:nvPicPr>
          <p:cNvPr id="178" name="Google Shape;178;p23"/>
          <p:cNvPicPr preferRelativeResize="0"/>
          <p:nvPr/>
        </p:nvPicPr>
        <p:blipFill>
          <a:blip r:embed="rId2">
            <a:alphaModFix/>
          </a:blip>
          <a:stretch>
            <a:fillRect/>
          </a:stretch>
        </p:blipFill>
        <p:spPr>
          <a:xfrm>
            <a:off x="1" y="8"/>
            <a:ext cx="3067567" cy="2767867"/>
          </a:xfrm>
          <a:prstGeom prst="rect">
            <a:avLst/>
          </a:prstGeom>
          <a:noFill/>
          <a:ln>
            <a:noFill/>
          </a:ln>
        </p:spPr>
      </p:pic>
      <p:pic>
        <p:nvPicPr>
          <p:cNvPr id="179" name="Google Shape;179;p23"/>
          <p:cNvPicPr preferRelativeResize="0"/>
          <p:nvPr/>
        </p:nvPicPr>
        <p:blipFill>
          <a:blip r:embed="rId2">
            <a:alphaModFix/>
          </a:blip>
          <a:stretch>
            <a:fillRect/>
          </a:stretch>
        </p:blipFill>
        <p:spPr>
          <a:xfrm flipH="1">
            <a:off x="10623953" y="5725070"/>
            <a:ext cx="1885367" cy="1701133"/>
          </a:xfrm>
          <a:prstGeom prst="rect">
            <a:avLst/>
          </a:prstGeom>
          <a:noFill/>
          <a:ln>
            <a:noFill/>
          </a:ln>
        </p:spPr>
      </p:pic>
    </p:spTree>
    <p:extLst>
      <p:ext uri="{BB962C8B-B14F-4D97-AF65-F5344CB8AC3E}">
        <p14:creationId xmlns:p14="http://schemas.microsoft.com/office/powerpoint/2010/main" val="10630252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5">
  <p:cSld name="Title and four columns 5">
    <p:spTree>
      <p:nvGrpSpPr>
        <p:cNvPr id="1" name="Shape 180"/>
        <p:cNvGrpSpPr/>
        <p:nvPr/>
      </p:nvGrpSpPr>
      <p:grpSpPr>
        <a:xfrm>
          <a:off x="0" y="0"/>
          <a:ext cx="0" cy="0"/>
          <a:chOff x="0" y="0"/>
          <a:chExt cx="0" cy="0"/>
        </a:xfrm>
      </p:grpSpPr>
      <p:sp>
        <p:nvSpPr>
          <p:cNvPr id="181" name="Google Shape;181;p24"/>
          <p:cNvSpPr txBox="1">
            <a:spLocks noGrp="1"/>
          </p:cNvSpPr>
          <p:nvPr>
            <p:ph type="ctrTitle"/>
          </p:nvPr>
        </p:nvSpPr>
        <p:spPr>
          <a:xfrm flipH="1">
            <a:off x="609600" y="602983"/>
            <a:ext cx="10972800" cy="89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182" name="Google Shape;182;p24"/>
          <p:cNvSpPr txBox="1">
            <a:spLocks noGrp="1"/>
          </p:cNvSpPr>
          <p:nvPr>
            <p:ph type="ctrTitle" idx="2"/>
          </p:nvPr>
        </p:nvSpPr>
        <p:spPr>
          <a:xfrm>
            <a:off x="2253943" y="2533899"/>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133">
                <a:solidFill>
                  <a:schemeClr val="accen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83" name="Google Shape;183;p24"/>
          <p:cNvSpPr txBox="1">
            <a:spLocks noGrp="1"/>
          </p:cNvSpPr>
          <p:nvPr>
            <p:ph type="subTitle" idx="1"/>
          </p:nvPr>
        </p:nvSpPr>
        <p:spPr>
          <a:xfrm>
            <a:off x="2735743" y="31597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84" name="Google Shape;184;p24"/>
          <p:cNvSpPr txBox="1">
            <a:spLocks noGrp="1"/>
          </p:cNvSpPr>
          <p:nvPr>
            <p:ph type="ctrTitle" idx="3"/>
          </p:nvPr>
        </p:nvSpPr>
        <p:spPr>
          <a:xfrm>
            <a:off x="2253943" y="4540004"/>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133">
                <a:solidFill>
                  <a:schemeClr val="accen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85" name="Google Shape;185;p24"/>
          <p:cNvSpPr txBox="1">
            <a:spLocks noGrp="1"/>
          </p:cNvSpPr>
          <p:nvPr>
            <p:ph type="subTitle" idx="4"/>
          </p:nvPr>
        </p:nvSpPr>
        <p:spPr>
          <a:xfrm>
            <a:off x="2735743" y="51623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86" name="Google Shape;186;p24"/>
          <p:cNvSpPr txBox="1">
            <a:spLocks noGrp="1"/>
          </p:cNvSpPr>
          <p:nvPr>
            <p:ph type="ctrTitle" idx="5"/>
          </p:nvPr>
        </p:nvSpPr>
        <p:spPr>
          <a:xfrm>
            <a:off x="6432476" y="2533899"/>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133">
                <a:solidFill>
                  <a:schemeClr val="accen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87" name="Google Shape;187;p24"/>
          <p:cNvSpPr txBox="1">
            <a:spLocks noGrp="1"/>
          </p:cNvSpPr>
          <p:nvPr>
            <p:ph type="subTitle" idx="6"/>
          </p:nvPr>
        </p:nvSpPr>
        <p:spPr>
          <a:xfrm>
            <a:off x="6914276" y="31597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88" name="Google Shape;188;p24"/>
          <p:cNvSpPr txBox="1">
            <a:spLocks noGrp="1"/>
          </p:cNvSpPr>
          <p:nvPr>
            <p:ph type="ctrTitle" idx="7"/>
          </p:nvPr>
        </p:nvSpPr>
        <p:spPr>
          <a:xfrm>
            <a:off x="6432476" y="4540004"/>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133">
                <a:solidFill>
                  <a:schemeClr val="accen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89" name="Google Shape;189;p24"/>
          <p:cNvSpPr txBox="1">
            <a:spLocks noGrp="1"/>
          </p:cNvSpPr>
          <p:nvPr>
            <p:ph type="subTitle" idx="8"/>
          </p:nvPr>
        </p:nvSpPr>
        <p:spPr>
          <a:xfrm>
            <a:off x="6914276" y="51623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cxnSp>
        <p:nvCxnSpPr>
          <p:cNvPr id="190" name="Google Shape;190;p24"/>
          <p:cNvCxnSpPr/>
          <p:nvPr/>
        </p:nvCxnSpPr>
        <p:spPr>
          <a:xfrm>
            <a:off x="3031200" y="2814217"/>
            <a:ext cx="6129600" cy="0"/>
          </a:xfrm>
          <a:prstGeom prst="straightConnector1">
            <a:avLst/>
          </a:prstGeom>
          <a:noFill/>
          <a:ln w="19050" cap="flat" cmpd="sng">
            <a:solidFill>
              <a:schemeClr val="lt1"/>
            </a:solidFill>
            <a:prstDash val="solid"/>
            <a:round/>
            <a:headEnd type="none" w="med" len="med"/>
            <a:tailEnd type="none" w="med" len="med"/>
          </a:ln>
        </p:spPr>
      </p:cxnSp>
      <p:cxnSp>
        <p:nvCxnSpPr>
          <p:cNvPr id="191" name="Google Shape;191;p24"/>
          <p:cNvCxnSpPr/>
          <p:nvPr/>
        </p:nvCxnSpPr>
        <p:spPr>
          <a:xfrm>
            <a:off x="3031200" y="4836584"/>
            <a:ext cx="6129600" cy="0"/>
          </a:xfrm>
          <a:prstGeom prst="straightConnector1">
            <a:avLst/>
          </a:prstGeom>
          <a:noFill/>
          <a:ln w="19050" cap="flat" cmpd="sng">
            <a:solidFill>
              <a:schemeClr val="lt1"/>
            </a:solidFill>
            <a:prstDash val="solid"/>
            <a:round/>
            <a:headEnd type="none" w="med" len="med"/>
            <a:tailEnd type="none" w="med" len="med"/>
          </a:ln>
        </p:spPr>
      </p:cxnSp>
      <p:pic>
        <p:nvPicPr>
          <p:cNvPr id="192" name="Google Shape;192;p24"/>
          <p:cNvPicPr preferRelativeResize="0"/>
          <p:nvPr/>
        </p:nvPicPr>
        <p:blipFill>
          <a:blip r:embed="rId2">
            <a:alphaModFix/>
          </a:blip>
          <a:stretch>
            <a:fillRect/>
          </a:stretch>
        </p:blipFill>
        <p:spPr>
          <a:xfrm rot="-5400000" flipH="1">
            <a:off x="9254733" y="-768064"/>
            <a:ext cx="3672368" cy="3313567"/>
          </a:xfrm>
          <a:prstGeom prst="rect">
            <a:avLst/>
          </a:prstGeom>
          <a:noFill/>
          <a:ln>
            <a:noFill/>
          </a:ln>
        </p:spPr>
      </p:pic>
      <p:pic>
        <p:nvPicPr>
          <p:cNvPr id="193" name="Google Shape;193;p24"/>
          <p:cNvPicPr preferRelativeResize="0"/>
          <p:nvPr/>
        </p:nvPicPr>
        <p:blipFill>
          <a:blip r:embed="rId2">
            <a:alphaModFix/>
          </a:blip>
          <a:stretch>
            <a:fillRect/>
          </a:stretch>
        </p:blipFill>
        <p:spPr>
          <a:xfrm rot="5400000">
            <a:off x="-179400" y="-768517"/>
            <a:ext cx="3672368" cy="3313567"/>
          </a:xfrm>
          <a:prstGeom prst="rect">
            <a:avLst/>
          </a:prstGeom>
          <a:noFill/>
          <a:ln>
            <a:noFill/>
          </a:ln>
        </p:spPr>
      </p:pic>
      <p:pic>
        <p:nvPicPr>
          <p:cNvPr id="194" name="Google Shape;194;p24"/>
          <p:cNvPicPr preferRelativeResize="0"/>
          <p:nvPr/>
        </p:nvPicPr>
        <p:blipFill>
          <a:blip r:embed="rId2">
            <a:alphaModFix/>
          </a:blip>
          <a:stretch>
            <a:fillRect/>
          </a:stretch>
        </p:blipFill>
        <p:spPr>
          <a:xfrm rot="5400000">
            <a:off x="-192100" y="4816458"/>
            <a:ext cx="3672368" cy="3313567"/>
          </a:xfrm>
          <a:prstGeom prst="rect">
            <a:avLst/>
          </a:prstGeom>
          <a:noFill/>
          <a:ln>
            <a:noFill/>
          </a:ln>
        </p:spPr>
      </p:pic>
      <p:pic>
        <p:nvPicPr>
          <p:cNvPr id="195" name="Google Shape;195;p24"/>
          <p:cNvPicPr preferRelativeResize="0"/>
          <p:nvPr/>
        </p:nvPicPr>
        <p:blipFill>
          <a:blip r:embed="rId2">
            <a:alphaModFix/>
          </a:blip>
          <a:stretch>
            <a:fillRect/>
          </a:stretch>
        </p:blipFill>
        <p:spPr>
          <a:xfrm rot="-5400000" flipH="1">
            <a:off x="9242033" y="4828658"/>
            <a:ext cx="3672368" cy="3313567"/>
          </a:xfrm>
          <a:prstGeom prst="rect">
            <a:avLst/>
          </a:prstGeom>
          <a:noFill/>
          <a:ln>
            <a:noFill/>
          </a:ln>
        </p:spPr>
      </p:pic>
    </p:spTree>
    <p:extLst>
      <p:ext uri="{BB962C8B-B14F-4D97-AF65-F5344CB8AC3E}">
        <p14:creationId xmlns:p14="http://schemas.microsoft.com/office/powerpoint/2010/main" val="1071490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flipH="1">
            <a:off x="720000" y="602983"/>
            <a:ext cx="10752000" cy="89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198" name="Google Shape;198;p25"/>
          <p:cNvSpPr txBox="1">
            <a:spLocks noGrp="1"/>
          </p:cNvSpPr>
          <p:nvPr>
            <p:ph type="subTitle" idx="1"/>
          </p:nvPr>
        </p:nvSpPr>
        <p:spPr>
          <a:xfrm>
            <a:off x="1509333" y="4577149"/>
            <a:ext cx="2498800" cy="49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2133">
                <a:latin typeface="Squada One"/>
                <a:ea typeface="Squada One"/>
                <a:cs typeface="Squada One"/>
                <a:sym typeface="Squada One"/>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pic>
        <p:nvPicPr>
          <p:cNvPr id="199" name="Google Shape;199;p25"/>
          <p:cNvPicPr preferRelativeResize="0"/>
          <p:nvPr/>
        </p:nvPicPr>
        <p:blipFill>
          <a:blip r:embed="rId2">
            <a:alphaModFix/>
          </a:blip>
          <a:stretch>
            <a:fillRect/>
          </a:stretch>
        </p:blipFill>
        <p:spPr>
          <a:xfrm>
            <a:off x="-6" y="-775216"/>
            <a:ext cx="3067567" cy="2767867"/>
          </a:xfrm>
          <a:prstGeom prst="rect">
            <a:avLst/>
          </a:prstGeom>
          <a:noFill/>
          <a:ln>
            <a:noFill/>
          </a:ln>
        </p:spPr>
      </p:pic>
      <p:sp>
        <p:nvSpPr>
          <p:cNvPr id="200" name="Google Shape;200;p25"/>
          <p:cNvSpPr txBox="1">
            <a:spLocks noGrp="1"/>
          </p:cNvSpPr>
          <p:nvPr>
            <p:ph type="title" idx="2" hasCustomPrompt="1"/>
          </p:nvPr>
        </p:nvSpPr>
        <p:spPr>
          <a:xfrm>
            <a:off x="4967800" y="2705684"/>
            <a:ext cx="2021200" cy="60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01" name="Google Shape;201;p25"/>
          <p:cNvSpPr txBox="1">
            <a:spLocks noGrp="1"/>
          </p:cNvSpPr>
          <p:nvPr>
            <p:ph type="title" idx="3" hasCustomPrompt="1"/>
          </p:nvPr>
        </p:nvSpPr>
        <p:spPr>
          <a:xfrm>
            <a:off x="4029933" y="4802233"/>
            <a:ext cx="1876400" cy="60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02" name="Google Shape;202;p25"/>
          <p:cNvSpPr txBox="1">
            <a:spLocks noGrp="1"/>
          </p:cNvSpPr>
          <p:nvPr>
            <p:ph type="title" idx="4" hasCustomPrompt="1"/>
          </p:nvPr>
        </p:nvSpPr>
        <p:spPr>
          <a:xfrm>
            <a:off x="6087791" y="4544916"/>
            <a:ext cx="914400" cy="60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03" name="Google Shape;203;p25"/>
          <p:cNvSpPr txBox="1">
            <a:spLocks noGrp="1"/>
          </p:cNvSpPr>
          <p:nvPr>
            <p:ph type="subTitle" idx="5"/>
          </p:nvPr>
        </p:nvSpPr>
        <p:spPr>
          <a:xfrm>
            <a:off x="7260092" y="2335683"/>
            <a:ext cx="2491600" cy="49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2133">
                <a:latin typeface="Squada One"/>
                <a:ea typeface="Squada One"/>
                <a:cs typeface="Squada One"/>
                <a:sym typeface="Squada One"/>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04" name="Google Shape;204;p25"/>
          <p:cNvSpPr txBox="1">
            <a:spLocks noGrp="1"/>
          </p:cNvSpPr>
          <p:nvPr>
            <p:ph type="subTitle" idx="6"/>
          </p:nvPr>
        </p:nvSpPr>
        <p:spPr>
          <a:xfrm>
            <a:off x="7101633" y="4588260"/>
            <a:ext cx="2498800" cy="49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2133">
                <a:latin typeface="Squada One"/>
                <a:ea typeface="Squada One"/>
                <a:cs typeface="Squada One"/>
                <a:sym typeface="Squada One"/>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05" name="Google Shape;205;p25"/>
          <p:cNvSpPr txBox="1">
            <a:spLocks noGrp="1"/>
          </p:cNvSpPr>
          <p:nvPr>
            <p:ph type="subTitle" idx="7"/>
          </p:nvPr>
        </p:nvSpPr>
        <p:spPr>
          <a:xfrm>
            <a:off x="7252744" y="2648916"/>
            <a:ext cx="2491600" cy="894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06" name="Google Shape;206;p25"/>
          <p:cNvSpPr txBox="1">
            <a:spLocks noGrp="1"/>
          </p:cNvSpPr>
          <p:nvPr>
            <p:ph type="subTitle" idx="8"/>
          </p:nvPr>
        </p:nvSpPr>
        <p:spPr>
          <a:xfrm>
            <a:off x="7105233" y="5078660"/>
            <a:ext cx="2491600" cy="75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07" name="Google Shape;207;p25"/>
          <p:cNvSpPr txBox="1">
            <a:spLocks noGrp="1"/>
          </p:cNvSpPr>
          <p:nvPr>
            <p:ph type="subTitle" idx="9"/>
          </p:nvPr>
        </p:nvSpPr>
        <p:spPr>
          <a:xfrm>
            <a:off x="1509333" y="4789587"/>
            <a:ext cx="2498800" cy="10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893284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9">
  <p:cSld name="Title and three columns 9">
    <p:spTree>
      <p:nvGrpSpPr>
        <p:cNvPr id="1" name="Shape 208"/>
        <p:cNvGrpSpPr/>
        <p:nvPr/>
      </p:nvGrpSpPr>
      <p:grpSpPr>
        <a:xfrm>
          <a:off x="0" y="0"/>
          <a:ext cx="0" cy="0"/>
          <a:chOff x="0" y="0"/>
          <a:chExt cx="0" cy="0"/>
        </a:xfrm>
      </p:grpSpPr>
      <p:sp>
        <p:nvSpPr>
          <p:cNvPr id="209" name="Google Shape;209;p26"/>
          <p:cNvSpPr txBox="1">
            <a:spLocks noGrp="1"/>
          </p:cNvSpPr>
          <p:nvPr>
            <p:ph type="ctrTitle"/>
          </p:nvPr>
        </p:nvSpPr>
        <p:spPr>
          <a:xfrm flipH="1">
            <a:off x="609600" y="602983"/>
            <a:ext cx="10972800" cy="894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pic>
        <p:nvPicPr>
          <p:cNvPr id="210" name="Google Shape;210;p26"/>
          <p:cNvPicPr preferRelativeResize="0"/>
          <p:nvPr/>
        </p:nvPicPr>
        <p:blipFill>
          <a:blip r:embed="rId2">
            <a:alphaModFix/>
          </a:blip>
          <a:stretch>
            <a:fillRect/>
          </a:stretch>
        </p:blipFill>
        <p:spPr>
          <a:xfrm>
            <a:off x="1" y="0"/>
            <a:ext cx="3067567" cy="2767867"/>
          </a:xfrm>
          <a:prstGeom prst="rect">
            <a:avLst/>
          </a:prstGeom>
          <a:noFill/>
          <a:ln>
            <a:noFill/>
          </a:ln>
        </p:spPr>
      </p:pic>
      <p:sp>
        <p:nvSpPr>
          <p:cNvPr id="211" name="Google Shape;211;p26"/>
          <p:cNvSpPr txBox="1">
            <a:spLocks noGrp="1"/>
          </p:cNvSpPr>
          <p:nvPr>
            <p:ph type="subTitle" idx="1"/>
          </p:nvPr>
        </p:nvSpPr>
        <p:spPr>
          <a:xfrm>
            <a:off x="2344243" y="5407589"/>
            <a:ext cx="1623600" cy="8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12" name="Google Shape;212;p26"/>
          <p:cNvSpPr txBox="1">
            <a:spLocks noGrp="1"/>
          </p:cNvSpPr>
          <p:nvPr>
            <p:ph type="subTitle" idx="2"/>
          </p:nvPr>
        </p:nvSpPr>
        <p:spPr>
          <a:xfrm>
            <a:off x="5252083" y="5427840"/>
            <a:ext cx="1683200" cy="8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13" name="Google Shape;213;p26"/>
          <p:cNvSpPr txBox="1">
            <a:spLocks noGrp="1"/>
          </p:cNvSpPr>
          <p:nvPr>
            <p:ph type="subTitle" idx="3"/>
          </p:nvPr>
        </p:nvSpPr>
        <p:spPr>
          <a:xfrm>
            <a:off x="8250000" y="5426249"/>
            <a:ext cx="1683200" cy="8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14" name="Google Shape;214;p26"/>
          <p:cNvSpPr txBox="1">
            <a:spLocks noGrp="1"/>
          </p:cNvSpPr>
          <p:nvPr>
            <p:ph type="subTitle" idx="4"/>
          </p:nvPr>
        </p:nvSpPr>
        <p:spPr>
          <a:xfrm>
            <a:off x="2325176" y="4972207"/>
            <a:ext cx="1623600" cy="6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2133">
                <a:latin typeface="Squada One"/>
                <a:ea typeface="Squada One"/>
                <a:cs typeface="Squada One"/>
                <a:sym typeface="Squada One"/>
              </a:defRPr>
            </a:lvl1pPr>
            <a:lvl2pPr lvl="1" rtl="0">
              <a:spcBef>
                <a:spcPts val="0"/>
              </a:spcBef>
              <a:spcAft>
                <a:spcPts val="0"/>
              </a:spcAft>
              <a:buSzPts val="1600"/>
              <a:buFont typeface="Squada One"/>
              <a:buNone/>
              <a:defRPr sz="2133">
                <a:latin typeface="Squada One"/>
                <a:ea typeface="Squada One"/>
                <a:cs typeface="Squada One"/>
                <a:sym typeface="Squada One"/>
              </a:defRPr>
            </a:lvl2pPr>
            <a:lvl3pPr lvl="2" rtl="0">
              <a:spcBef>
                <a:spcPts val="2133"/>
              </a:spcBef>
              <a:spcAft>
                <a:spcPts val="0"/>
              </a:spcAft>
              <a:buSzPts val="1600"/>
              <a:buFont typeface="Squada One"/>
              <a:buNone/>
              <a:defRPr sz="2133">
                <a:latin typeface="Squada One"/>
                <a:ea typeface="Squada One"/>
                <a:cs typeface="Squada One"/>
                <a:sym typeface="Squada One"/>
              </a:defRPr>
            </a:lvl3pPr>
            <a:lvl4pPr lvl="3" rtl="0">
              <a:spcBef>
                <a:spcPts val="2133"/>
              </a:spcBef>
              <a:spcAft>
                <a:spcPts val="0"/>
              </a:spcAft>
              <a:buSzPts val="1600"/>
              <a:buFont typeface="Squada One"/>
              <a:buNone/>
              <a:defRPr sz="2133">
                <a:latin typeface="Squada One"/>
                <a:ea typeface="Squada One"/>
                <a:cs typeface="Squada One"/>
                <a:sym typeface="Squada One"/>
              </a:defRPr>
            </a:lvl4pPr>
            <a:lvl5pPr lvl="4" rtl="0">
              <a:spcBef>
                <a:spcPts val="2133"/>
              </a:spcBef>
              <a:spcAft>
                <a:spcPts val="0"/>
              </a:spcAft>
              <a:buSzPts val="1600"/>
              <a:buFont typeface="Squada One"/>
              <a:buNone/>
              <a:defRPr sz="2133">
                <a:latin typeface="Squada One"/>
                <a:ea typeface="Squada One"/>
                <a:cs typeface="Squada One"/>
                <a:sym typeface="Squada One"/>
              </a:defRPr>
            </a:lvl5pPr>
            <a:lvl6pPr lvl="5" rtl="0">
              <a:spcBef>
                <a:spcPts val="2133"/>
              </a:spcBef>
              <a:spcAft>
                <a:spcPts val="0"/>
              </a:spcAft>
              <a:buSzPts val="1600"/>
              <a:buFont typeface="Squada One"/>
              <a:buNone/>
              <a:defRPr sz="2133">
                <a:latin typeface="Squada One"/>
                <a:ea typeface="Squada One"/>
                <a:cs typeface="Squada One"/>
                <a:sym typeface="Squada One"/>
              </a:defRPr>
            </a:lvl6pPr>
            <a:lvl7pPr lvl="6" rtl="0">
              <a:spcBef>
                <a:spcPts val="2133"/>
              </a:spcBef>
              <a:spcAft>
                <a:spcPts val="0"/>
              </a:spcAft>
              <a:buSzPts val="1600"/>
              <a:buFont typeface="Squada One"/>
              <a:buNone/>
              <a:defRPr sz="2133">
                <a:latin typeface="Squada One"/>
                <a:ea typeface="Squada One"/>
                <a:cs typeface="Squada One"/>
                <a:sym typeface="Squada One"/>
              </a:defRPr>
            </a:lvl7pPr>
            <a:lvl8pPr lvl="7" rtl="0">
              <a:spcBef>
                <a:spcPts val="2133"/>
              </a:spcBef>
              <a:spcAft>
                <a:spcPts val="0"/>
              </a:spcAft>
              <a:buSzPts val="1600"/>
              <a:buFont typeface="Squada One"/>
              <a:buNone/>
              <a:defRPr sz="2133">
                <a:latin typeface="Squada One"/>
                <a:ea typeface="Squada One"/>
                <a:cs typeface="Squada One"/>
                <a:sym typeface="Squada One"/>
              </a:defRPr>
            </a:lvl8pPr>
            <a:lvl9pPr lvl="8" rtl="0">
              <a:spcBef>
                <a:spcPts val="2133"/>
              </a:spcBef>
              <a:spcAft>
                <a:spcPts val="2133"/>
              </a:spcAft>
              <a:buSzPts val="1600"/>
              <a:buFont typeface="Squada One"/>
              <a:buNone/>
              <a:defRPr sz="2133">
                <a:latin typeface="Squada One"/>
                <a:ea typeface="Squada One"/>
                <a:cs typeface="Squada One"/>
                <a:sym typeface="Squada One"/>
              </a:defRPr>
            </a:lvl9pPr>
          </a:lstStyle>
          <a:p>
            <a:endParaRPr/>
          </a:p>
        </p:txBody>
      </p:sp>
      <p:sp>
        <p:nvSpPr>
          <p:cNvPr id="215" name="Google Shape;215;p26"/>
          <p:cNvSpPr txBox="1">
            <a:spLocks noGrp="1"/>
          </p:cNvSpPr>
          <p:nvPr>
            <p:ph type="subTitle" idx="5"/>
          </p:nvPr>
        </p:nvSpPr>
        <p:spPr>
          <a:xfrm>
            <a:off x="5252083" y="4978400"/>
            <a:ext cx="1683200" cy="6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2133">
                <a:latin typeface="Squada One"/>
                <a:ea typeface="Squada One"/>
                <a:cs typeface="Squada One"/>
                <a:sym typeface="Squada One"/>
              </a:defRPr>
            </a:lvl1pPr>
            <a:lvl2pPr lvl="1" rtl="0">
              <a:spcBef>
                <a:spcPts val="0"/>
              </a:spcBef>
              <a:spcAft>
                <a:spcPts val="0"/>
              </a:spcAft>
              <a:buSzPts val="1600"/>
              <a:buFont typeface="Squada One"/>
              <a:buNone/>
              <a:defRPr sz="2133">
                <a:latin typeface="Squada One"/>
                <a:ea typeface="Squada One"/>
                <a:cs typeface="Squada One"/>
                <a:sym typeface="Squada One"/>
              </a:defRPr>
            </a:lvl2pPr>
            <a:lvl3pPr lvl="2" rtl="0">
              <a:spcBef>
                <a:spcPts val="2133"/>
              </a:spcBef>
              <a:spcAft>
                <a:spcPts val="0"/>
              </a:spcAft>
              <a:buSzPts val="1600"/>
              <a:buFont typeface="Squada One"/>
              <a:buNone/>
              <a:defRPr sz="2133">
                <a:latin typeface="Squada One"/>
                <a:ea typeface="Squada One"/>
                <a:cs typeface="Squada One"/>
                <a:sym typeface="Squada One"/>
              </a:defRPr>
            </a:lvl3pPr>
            <a:lvl4pPr lvl="3" rtl="0">
              <a:spcBef>
                <a:spcPts val="2133"/>
              </a:spcBef>
              <a:spcAft>
                <a:spcPts val="0"/>
              </a:spcAft>
              <a:buSzPts val="1600"/>
              <a:buFont typeface="Squada One"/>
              <a:buNone/>
              <a:defRPr sz="2133">
                <a:latin typeface="Squada One"/>
                <a:ea typeface="Squada One"/>
                <a:cs typeface="Squada One"/>
                <a:sym typeface="Squada One"/>
              </a:defRPr>
            </a:lvl4pPr>
            <a:lvl5pPr lvl="4" rtl="0">
              <a:spcBef>
                <a:spcPts val="2133"/>
              </a:spcBef>
              <a:spcAft>
                <a:spcPts val="0"/>
              </a:spcAft>
              <a:buSzPts val="1600"/>
              <a:buFont typeface="Squada One"/>
              <a:buNone/>
              <a:defRPr sz="2133">
                <a:latin typeface="Squada One"/>
                <a:ea typeface="Squada One"/>
                <a:cs typeface="Squada One"/>
                <a:sym typeface="Squada One"/>
              </a:defRPr>
            </a:lvl5pPr>
            <a:lvl6pPr lvl="5" rtl="0">
              <a:spcBef>
                <a:spcPts val="2133"/>
              </a:spcBef>
              <a:spcAft>
                <a:spcPts val="0"/>
              </a:spcAft>
              <a:buSzPts val="1600"/>
              <a:buFont typeface="Squada One"/>
              <a:buNone/>
              <a:defRPr sz="2133">
                <a:latin typeface="Squada One"/>
                <a:ea typeface="Squada One"/>
                <a:cs typeface="Squada One"/>
                <a:sym typeface="Squada One"/>
              </a:defRPr>
            </a:lvl6pPr>
            <a:lvl7pPr lvl="6" rtl="0">
              <a:spcBef>
                <a:spcPts val="2133"/>
              </a:spcBef>
              <a:spcAft>
                <a:spcPts val="0"/>
              </a:spcAft>
              <a:buSzPts val="1600"/>
              <a:buFont typeface="Squada One"/>
              <a:buNone/>
              <a:defRPr sz="2133">
                <a:latin typeface="Squada One"/>
                <a:ea typeface="Squada One"/>
                <a:cs typeface="Squada One"/>
                <a:sym typeface="Squada One"/>
              </a:defRPr>
            </a:lvl7pPr>
            <a:lvl8pPr lvl="7" rtl="0">
              <a:spcBef>
                <a:spcPts val="2133"/>
              </a:spcBef>
              <a:spcAft>
                <a:spcPts val="0"/>
              </a:spcAft>
              <a:buSzPts val="1600"/>
              <a:buFont typeface="Squada One"/>
              <a:buNone/>
              <a:defRPr sz="2133">
                <a:latin typeface="Squada One"/>
                <a:ea typeface="Squada One"/>
                <a:cs typeface="Squada One"/>
                <a:sym typeface="Squada One"/>
              </a:defRPr>
            </a:lvl8pPr>
            <a:lvl9pPr lvl="8" rtl="0">
              <a:spcBef>
                <a:spcPts val="2133"/>
              </a:spcBef>
              <a:spcAft>
                <a:spcPts val="2133"/>
              </a:spcAft>
              <a:buSzPts val="1600"/>
              <a:buFont typeface="Squada One"/>
              <a:buNone/>
              <a:defRPr sz="2133">
                <a:latin typeface="Squada One"/>
                <a:ea typeface="Squada One"/>
                <a:cs typeface="Squada One"/>
                <a:sym typeface="Squada One"/>
              </a:defRPr>
            </a:lvl9pPr>
          </a:lstStyle>
          <a:p>
            <a:endParaRPr/>
          </a:p>
        </p:txBody>
      </p:sp>
      <p:sp>
        <p:nvSpPr>
          <p:cNvPr id="216" name="Google Shape;216;p26"/>
          <p:cNvSpPr txBox="1">
            <a:spLocks noGrp="1"/>
          </p:cNvSpPr>
          <p:nvPr>
            <p:ph type="subTitle" idx="6"/>
          </p:nvPr>
        </p:nvSpPr>
        <p:spPr>
          <a:xfrm>
            <a:off x="8250133" y="4978176"/>
            <a:ext cx="1683200" cy="6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2133">
                <a:latin typeface="Squada One"/>
                <a:ea typeface="Squada One"/>
                <a:cs typeface="Squada One"/>
                <a:sym typeface="Squada One"/>
              </a:defRPr>
            </a:lvl1pPr>
            <a:lvl2pPr lvl="1" rtl="0">
              <a:spcBef>
                <a:spcPts val="0"/>
              </a:spcBef>
              <a:spcAft>
                <a:spcPts val="0"/>
              </a:spcAft>
              <a:buSzPts val="1600"/>
              <a:buFont typeface="Squada One"/>
              <a:buNone/>
              <a:defRPr sz="2133">
                <a:latin typeface="Squada One"/>
                <a:ea typeface="Squada One"/>
                <a:cs typeface="Squada One"/>
                <a:sym typeface="Squada One"/>
              </a:defRPr>
            </a:lvl2pPr>
            <a:lvl3pPr lvl="2" rtl="0">
              <a:spcBef>
                <a:spcPts val="2133"/>
              </a:spcBef>
              <a:spcAft>
                <a:spcPts val="0"/>
              </a:spcAft>
              <a:buSzPts val="1600"/>
              <a:buFont typeface="Squada One"/>
              <a:buNone/>
              <a:defRPr sz="2133">
                <a:latin typeface="Squada One"/>
                <a:ea typeface="Squada One"/>
                <a:cs typeface="Squada One"/>
                <a:sym typeface="Squada One"/>
              </a:defRPr>
            </a:lvl3pPr>
            <a:lvl4pPr lvl="3" rtl="0">
              <a:spcBef>
                <a:spcPts val="2133"/>
              </a:spcBef>
              <a:spcAft>
                <a:spcPts val="0"/>
              </a:spcAft>
              <a:buSzPts val="1600"/>
              <a:buFont typeface="Squada One"/>
              <a:buNone/>
              <a:defRPr sz="2133">
                <a:latin typeface="Squada One"/>
                <a:ea typeface="Squada One"/>
                <a:cs typeface="Squada One"/>
                <a:sym typeface="Squada One"/>
              </a:defRPr>
            </a:lvl4pPr>
            <a:lvl5pPr lvl="4" rtl="0">
              <a:spcBef>
                <a:spcPts val="2133"/>
              </a:spcBef>
              <a:spcAft>
                <a:spcPts val="0"/>
              </a:spcAft>
              <a:buSzPts val="1600"/>
              <a:buFont typeface="Squada One"/>
              <a:buNone/>
              <a:defRPr sz="2133">
                <a:latin typeface="Squada One"/>
                <a:ea typeface="Squada One"/>
                <a:cs typeface="Squada One"/>
                <a:sym typeface="Squada One"/>
              </a:defRPr>
            </a:lvl5pPr>
            <a:lvl6pPr lvl="5" rtl="0">
              <a:spcBef>
                <a:spcPts val="2133"/>
              </a:spcBef>
              <a:spcAft>
                <a:spcPts val="0"/>
              </a:spcAft>
              <a:buSzPts val="1600"/>
              <a:buFont typeface="Squada One"/>
              <a:buNone/>
              <a:defRPr sz="2133">
                <a:latin typeface="Squada One"/>
                <a:ea typeface="Squada One"/>
                <a:cs typeface="Squada One"/>
                <a:sym typeface="Squada One"/>
              </a:defRPr>
            </a:lvl6pPr>
            <a:lvl7pPr lvl="6" rtl="0">
              <a:spcBef>
                <a:spcPts val="2133"/>
              </a:spcBef>
              <a:spcAft>
                <a:spcPts val="0"/>
              </a:spcAft>
              <a:buSzPts val="1600"/>
              <a:buFont typeface="Squada One"/>
              <a:buNone/>
              <a:defRPr sz="2133">
                <a:latin typeface="Squada One"/>
                <a:ea typeface="Squada One"/>
                <a:cs typeface="Squada One"/>
                <a:sym typeface="Squada One"/>
              </a:defRPr>
            </a:lvl7pPr>
            <a:lvl8pPr lvl="7" rtl="0">
              <a:spcBef>
                <a:spcPts val="2133"/>
              </a:spcBef>
              <a:spcAft>
                <a:spcPts val="0"/>
              </a:spcAft>
              <a:buSzPts val="1600"/>
              <a:buFont typeface="Squada One"/>
              <a:buNone/>
              <a:defRPr sz="2133">
                <a:latin typeface="Squada One"/>
                <a:ea typeface="Squada One"/>
                <a:cs typeface="Squada One"/>
                <a:sym typeface="Squada One"/>
              </a:defRPr>
            </a:lvl8pPr>
            <a:lvl9pPr lvl="8" rtl="0">
              <a:spcBef>
                <a:spcPts val="2133"/>
              </a:spcBef>
              <a:spcAft>
                <a:spcPts val="2133"/>
              </a:spcAft>
              <a:buSzPts val="1600"/>
              <a:buFont typeface="Squada One"/>
              <a:buNone/>
              <a:defRPr sz="2133">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3781835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7">
  <p:cSld name="Title and four columns 7">
    <p:spTree>
      <p:nvGrpSpPr>
        <p:cNvPr id="1" name="Shape 217"/>
        <p:cNvGrpSpPr/>
        <p:nvPr/>
      </p:nvGrpSpPr>
      <p:grpSpPr>
        <a:xfrm>
          <a:off x="0" y="0"/>
          <a:ext cx="0" cy="0"/>
          <a:chOff x="0" y="0"/>
          <a:chExt cx="0" cy="0"/>
        </a:xfrm>
      </p:grpSpPr>
      <p:pic>
        <p:nvPicPr>
          <p:cNvPr id="218" name="Google Shape;218;p27"/>
          <p:cNvPicPr preferRelativeResize="0"/>
          <p:nvPr/>
        </p:nvPicPr>
        <p:blipFill>
          <a:blip r:embed="rId2">
            <a:alphaModFix/>
          </a:blip>
          <a:stretch>
            <a:fillRect/>
          </a:stretch>
        </p:blipFill>
        <p:spPr>
          <a:xfrm flipH="1">
            <a:off x="9124301" y="8"/>
            <a:ext cx="3067567" cy="2767867"/>
          </a:xfrm>
          <a:prstGeom prst="rect">
            <a:avLst/>
          </a:prstGeom>
          <a:noFill/>
          <a:ln>
            <a:noFill/>
          </a:ln>
        </p:spPr>
      </p:pic>
      <p:sp>
        <p:nvSpPr>
          <p:cNvPr id="219" name="Google Shape;219;p27"/>
          <p:cNvSpPr txBox="1">
            <a:spLocks noGrp="1"/>
          </p:cNvSpPr>
          <p:nvPr>
            <p:ph type="ctrTitle"/>
          </p:nvPr>
        </p:nvSpPr>
        <p:spPr>
          <a:xfrm flipH="1">
            <a:off x="609600" y="602983"/>
            <a:ext cx="10972800" cy="89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4800"/>
            </a:lvl1pPr>
            <a:lvl2pPr lvl="1" algn="l" rtl="0">
              <a:spcBef>
                <a:spcPts val="0"/>
              </a:spcBef>
              <a:spcAft>
                <a:spcPts val="0"/>
              </a:spcAft>
              <a:buSzPts val="2400"/>
              <a:buNone/>
              <a:defRPr sz="3200"/>
            </a:lvl2pPr>
            <a:lvl3pPr lvl="2" algn="l" rtl="0">
              <a:spcBef>
                <a:spcPts val="0"/>
              </a:spcBef>
              <a:spcAft>
                <a:spcPts val="0"/>
              </a:spcAft>
              <a:buSzPts val="2400"/>
              <a:buNone/>
              <a:defRPr sz="3200"/>
            </a:lvl3pPr>
            <a:lvl4pPr lvl="3" algn="l" rtl="0">
              <a:spcBef>
                <a:spcPts val="0"/>
              </a:spcBef>
              <a:spcAft>
                <a:spcPts val="0"/>
              </a:spcAft>
              <a:buSzPts val="2400"/>
              <a:buNone/>
              <a:defRPr sz="3200"/>
            </a:lvl4pPr>
            <a:lvl5pPr lvl="4" algn="l" rtl="0">
              <a:spcBef>
                <a:spcPts val="0"/>
              </a:spcBef>
              <a:spcAft>
                <a:spcPts val="0"/>
              </a:spcAft>
              <a:buSzPts val="2400"/>
              <a:buNone/>
              <a:defRPr sz="3200"/>
            </a:lvl5pPr>
            <a:lvl6pPr lvl="5" algn="l" rtl="0">
              <a:spcBef>
                <a:spcPts val="0"/>
              </a:spcBef>
              <a:spcAft>
                <a:spcPts val="0"/>
              </a:spcAft>
              <a:buSzPts val="2400"/>
              <a:buNone/>
              <a:defRPr sz="3200"/>
            </a:lvl6pPr>
            <a:lvl7pPr lvl="6" algn="l" rtl="0">
              <a:spcBef>
                <a:spcPts val="0"/>
              </a:spcBef>
              <a:spcAft>
                <a:spcPts val="0"/>
              </a:spcAft>
              <a:buSzPts val="2400"/>
              <a:buNone/>
              <a:defRPr sz="3200"/>
            </a:lvl7pPr>
            <a:lvl8pPr lvl="7" algn="l" rtl="0">
              <a:spcBef>
                <a:spcPts val="0"/>
              </a:spcBef>
              <a:spcAft>
                <a:spcPts val="0"/>
              </a:spcAft>
              <a:buSzPts val="2400"/>
              <a:buNone/>
              <a:defRPr sz="3200"/>
            </a:lvl8pPr>
            <a:lvl9pPr lvl="8" algn="l" rtl="0">
              <a:spcBef>
                <a:spcPts val="0"/>
              </a:spcBef>
              <a:spcAft>
                <a:spcPts val="0"/>
              </a:spcAft>
              <a:buSzPts val="2400"/>
              <a:buNone/>
              <a:defRPr sz="3200"/>
            </a:lvl9pPr>
          </a:lstStyle>
          <a:p>
            <a:endParaRPr/>
          </a:p>
        </p:txBody>
      </p:sp>
      <p:sp>
        <p:nvSpPr>
          <p:cNvPr id="220" name="Google Shape;220;p27"/>
          <p:cNvSpPr txBox="1">
            <a:spLocks noGrp="1"/>
          </p:cNvSpPr>
          <p:nvPr>
            <p:ph type="ctrTitle" idx="2"/>
          </p:nvPr>
        </p:nvSpPr>
        <p:spPr>
          <a:xfrm>
            <a:off x="3191733" y="5135409"/>
            <a:ext cx="1641600" cy="49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2133">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endParaRPr/>
          </a:p>
        </p:txBody>
      </p:sp>
      <p:sp>
        <p:nvSpPr>
          <p:cNvPr id="221" name="Google Shape;221;p27"/>
          <p:cNvSpPr txBox="1">
            <a:spLocks noGrp="1"/>
          </p:cNvSpPr>
          <p:nvPr>
            <p:ph type="subTitle" idx="1"/>
          </p:nvPr>
        </p:nvSpPr>
        <p:spPr>
          <a:xfrm>
            <a:off x="3191733" y="5483384"/>
            <a:ext cx="16416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867"/>
            </a:lvl1pPr>
            <a:lvl2pPr lvl="1" algn="ctr" rtl="0">
              <a:lnSpc>
                <a:spcPct val="100000"/>
              </a:lnSpc>
              <a:spcBef>
                <a:spcPts val="2133"/>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22" name="Google Shape;222;p27"/>
          <p:cNvSpPr txBox="1">
            <a:spLocks noGrp="1"/>
          </p:cNvSpPr>
          <p:nvPr>
            <p:ph type="ctrTitle" idx="3"/>
          </p:nvPr>
        </p:nvSpPr>
        <p:spPr>
          <a:xfrm>
            <a:off x="5939267" y="5146367"/>
            <a:ext cx="1641600" cy="49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2133">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endParaRPr/>
          </a:p>
        </p:txBody>
      </p:sp>
      <p:sp>
        <p:nvSpPr>
          <p:cNvPr id="223" name="Google Shape;223;p27"/>
          <p:cNvSpPr txBox="1">
            <a:spLocks noGrp="1"/>
          </p:cNvSpPr>
          <p:nvPr>
            <p:ph type="subTitle" idx="4"/>
          </p:nvPr>
        </p:nvSpPr>
        <p:spPr>
          <a:xfrm>
            <a:off x="5939467" y="5482451"/>
            <a:ext cx="16416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867"/>
            </a:lvl1pPr>
            <a:lvl2pPr lvl="1" algn="ctr" rtl="0">
              <a:lnSpc>
                <a:spcPct val="100000"/>
              </a:lnSpc>
              <a:spcBef>
                <a:spcPts val="2133"/>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24" name="Google Shape;224;p27"/>
          <p:cNvSpPr txBox="1">
            <a:spLocks noGrp="1"/>
          </p:cNvSpPr>
          <p:nvPr>
            <p:ph type="ctrTitle" idx="5"/>
          </p:nvPr>
        </p:nvSpPr>
        <p:spPr>
          <a:xfrm>
            <a:off x="4591700" y="1817201"/>
            <a:ext cx="1641600" cy="49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2133">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endParaRPr/>
          </a:p>
        </p:txBody>
      </p:sp>
      <p:sp>
        <p:nvSpPr>
          <p:cNvPr id="225" name="Google Shape;225;p27"/>
          <p:cNvSpPr txBox="1">
            <a:spLocks noGrp="1"/>
          </p:cNvSpPr>
          <p:nvPr>
            <p:ph type="subTitle" idx="6"/>
          </p:nvPr>
        </p:nvSpPr>
        <p:spPr>
          <a:xfrm>
            <a:off x="4591501" y="2208599"/>
            <a:ext cx="16416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867"/>
            </a:lvl1pPr>
            <a:lvl2pPr lvl="1" algn="ctr" rtl="0">
              <a:lnSpc>
                <a:spcPct val="100000"/>
              </a:lnSpc>
              <a:spcBef>
                <a:spcPts val="2133"/>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26" name="Google Shape;226;p27"/>
          <p:cNvSpPr txBox="1">
            <a:spLocks noGrp="1"/>
          </p:cNvSpPr>
          <p:nvPr>
            <p:ph type="ctrTitle" idx="7"/>
          </p:nvPr>
        </p:nvSpPr>
        <p:spPr>
          <a:xfrm>
            <a:off x="7331233" y="1815151"/>
            <a:ext cx="1641600" cy="49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2133">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endParaRPr/>
          </a:p>
        </p:txBody>
      </p:sp>
      <p:sp>
        <p:nvSpPr>
          <p:cNvPr id="227" name="Google Shape;227;p27"/>
          <p:cNvSpPr txBox="1">
            <a:spLocks noGrp="1"/>
          </p:cNvSpPr>
          <p:nvPr>
            <p:ph type="subTitle" idx="8"/>
          </p:nvPr>
        </p:nvSpPr>
        <p:spPr>
          <a:xfrm>
            <a:off x="7331100" y="2206549"/>
            <a:ext cx="16416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867"/>
            </a:lvl1pPr>
            <a:lvl2pPr lvl="1" algn="ctr" rtl="0">
              <a:lnSpc>
                <a:spcPct val="100000"/>
              </a:lnSpc>
              <a:spcBef>
                <a:spcPts val="2133"/>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4073348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228"/>
        <p:cNvGrpSpPr/>
        <p:nvPr/>
      </p:nvGrpSpPr>
      <p:grpSpPr>
        <a:xfrm>
          <a:off x="0" y="0"/>
          <a:ext cx="0" cy="0"/>
          <a:chOff x="0" y="0"/>
          <a:chExt cx="0" cy="0"/>
        </a:xfrm>
      </p:grpSpPr>
      <p:sp>
        <p:nvSpPr>
          <p:cNvPr id="229" name="Google Shape;229;p28"/>
          <p:cNvSpPr txBox="1">
            <a:spLocks noGrp="1"/>
          </p:cNvSpPr>
          <p:nvPr>
            <p:ph type="ctrTitle"/>
          </p:nvPr>
        </p:nvSpPr>
        <p:spPr>
          <a:xfrm flipH="1">
            <a:off x="609600" y="593199"/>
            <a:ext cx="10972800" cy="894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pic>
        <p:nvPicPr>
          <p:cNvPr id="230" name="Google Shape;230;p28"/>
          <p:cNvPicPr preferRelativeResize="0"/>
          <p:nvPr/>
        </p:nvPicPr>
        <p:blipFill>
          <a:blip r:embed="rId2">
            <a:alphaModFix/>
          </a:blip>
          <a:stretch>
            <a:fillRect/>
          </a:stretch>
        </p:blipFill>
        <p:spPr>
          <a:xfrm flipH="1">
            <a:off x="9109101" y="-1060145"/>
            <a:ext cx="4186433" cy="3777399"/>
          </a:xfrm>
          <a:prstGeom prst="rect">
            <a:avLst/>
          </a:prstGeom>
          <a:noFill/>
          <a:ln>
            <a:noFill/>
          </a:ln>
        </p:spPr>
      </p:pic>
      <p:pic>
        <p:nvPicPr>
          <p:cNvPr id="231" name="Google Shape;231;p28"/>
          <p:cNvPicPr preferRelativeResize="0"/>
          <p:nvPr/>
        </p:nvPicPr>
        <p:blipFill>
          <a:blip r:embed="rId2">
            <a:alphaModFix/>
          </a:blip>
          <a:stretch>
            <a:fillRect/>
          </a:stretch>
        </p:blipFill>
        <p:spPr>
          <a:xfrm>
            <a:off x="-1093825" y="-1062041"/>
            <a:ext cx="4186433" cy="3777399"/>
          </a:xfrm>
          <a:prstGeom prst="rect">
            <a:avLst/>
          </a:prstGeom>
          <a:noFill/>
          <a:ln>
            <a:noFill/>
          </a:ln>
        </p:spPr>
      </p:pic>
    </p:spTree>
    <p:extLst>
      <p:ext uri="{BB962C8B-B14F-4D97-AF65-F5344CB8AC3E}">
        <p14:creationId xmlns:p14="http://schemas.microsoft.com/office/powerpoint/2010/main" val="3968814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232"/>
        <p:cNvGrpSpPr/>
        <p:nvPr/>
      </p:nvGrpSpPr>
      <p:grpSpPr>
        <a:xfrm>
          <a:off x="0" y="0"/>
          <a:ext cx="0" cy="0"/>
          <a:chOff x="0" y="0"/>
          <a:chExt cx="0" cy="0"/>
        </a:xfrm>
      </p:grpSpPr>
      <p:sp>
        <p:nvSpPr>
          <p:cNvPr id="233" name="Google Shape;233;p29"/>
          <p:cNvSpPr txBox="1">
            <a:spLocks noGrp="1"/>
          </p:cNvSpPr>
          <p:nvPr>
            <p:ph type="ctrTitle"/>
          </p:nvPr>
        </p:nvSpPr>
        <p:spPr>
          <a:xfrm flipH="1">
            <a:off x="609600" y="1924040"/>
            <a:ext cx="3594400" cy="894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800"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234" name="Google Shape;234;p29"/>
          <p:cNvSpPr txBox="1"/>
          <p:nvPr/>
        </p:nvSpPr>
        <p:spPr>
          <a:xfrm>
            <a:off x="4520433" y="2675503"/>
            <a:ext cx="3757600" cy="1659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Clr>
                <a:srgbClr val="000000"/>
              </a:buClr>
              <a:buSzPts val="1100"/>
              <a:buFont typeface="Arial"/>
              <a:buNone/>
            </a:pPr>
            <a:r>
              <a:rPr lang="en" sz="1600">
                <a:solidFill>
                  <a:schemeClr val="lt1"/>
                </a:solidFill>
                <a:latin typeface="Roboto Condensed Light"/>
                <a:ea typeface="Roboto Condensed Light"/>
                <a:cs typeface="Roboto Condensed Light"/>
                <a:sym typeface="Roboto Condensed Light"/>
              </a:rPr>
              <a:t>CREDITS: This presentation template was created by</a:t>
            </a:r>
            <a:r>
              <a:rPr lang="en" sz="1600">
                <a:solidFill>
                  <a:schemeClr val="dk1"/>
                </a:solidFill>
                <a:latin typeface="Roboto Condensed Light"/>
                <a:ea typeface="Roboto Condensed Light"/>
                <a:cs typeface="Roboto Condensed Light"/>
                <a:sym typeface="Roboto Condensed Light"/>
              </a:rPr>
              <a:t> </a:t>
            </a:r>
            <a:r>
              <a:rPr lang="en" sz="1600">
                <a:solidFill>
                  <a:schemeClr val="lt1"/>
                </a:solidFill>
                <a:uFill>
                  <a:noFill/>
                </a:uFill>
                <a:latin typeface="Roboto Condensed Light"/>
                <a:ea typeface="Roboto Condensed Light"/>
                <a:cs typeface="Roboto Condensed Light"/>
                <a:sym typeface="Roboto Condensed Light"/>
                <a:hlinkClick r:id="rId2">
                  <a:extLst>
                    <a:ext uri="{A12FA001-AC4F-418D-AE19-62706E023703}">
                      <ahyp:hlinkClr xmlns:ahyp="http://schemas.microsoft.com/office/drawing/2018/hyperlinkcolor" val="tx"/>
                    </a:ext>
                  </a:extLst>
                </a:hlinkClick>
              </a:rPr>
              <a:t>Slidesgo</a:t>
            </a:r>
            <a:r>
              <a:rPr lang="en" sz="1600">
                <a:solidFill>
                  <a:schemeClr val="lt1"/>
                </a:solidFill>
                <a:latin typeface="Roboto Condensed Light"/>
                <a:ea typeface="Roboto Condensed Light"/>
                <a:cs typeface="Roboto Condensed Light"/>
                <a:sym typeface="Roboto Condensed Light"/>
              </a:rPr>
              <a:t>, including icons by </a:t>
            </a:r>
            <a:r>
              <a:rPr lang="en" sz="1600">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xmlns:ahyp="http://schemas.microsoft.com/office/drawing/2018/hyperlinkcolor" val="tx"/>
                    </a:ext>
                  </a:extLst>
                </a:hlinkClick>
              </a:rPr>
              <a:t>Flaticon</a:t>
            </a:r>
            <a:r>
              <a:rPr lang="en" sz="1600">
                <a:solidFill>
                  <a:schemeClr val="lt1"/>
                </a:solidFill>
                <a:latin typeface="Roboto Condensed Light"/>
                <a:ea typeface="Roboto Condensed Light"/>
                <a:cs typeface="Roboto Condensed Light"/>
                <a:sym typeface="Roboto Condensed Light"/>
              </a:rPr>
              <a:t>, infographics &amp; images by </a:t>
            </a:r>
            <a:r>
              <a:rPr lang="en" sz="1600">
                <a:solidFill>
                  <a:schemeClr val="lt1"/>
                </a:solidFill>
                <a:uFill>
                  <a:noFill/>
                </a:uFill>
                <a:latin typeface="Roboto Condensed Light"/>
                <a:ea typeface="Roboto Condensed Light"/>
                <a:cs typeface="Roboto Condensed Light"/>
                <a:sym typeface="Roboto Condensed Light"/>
                <a:hlinkClick r:id="rId4">
                  <a:extLst>
                    <a:ext uri="{A12FA001-AC4F-418D-AE19-62706E023703}">
                      <ahyp:hlinkClr xmlns:ahyp="http://schemas.microsoft.com/office/drawing/2018/hyperlinkcolor" val="tx"/>
                    </a:ext>
                  </a:extLst>
                </a:hlinkClick>
              </a:rPr>
              <a:t>Freepik</a:t>
            </a:r>
            <a:endParaRPr sz="1600">
              <a:solidFill>
                <a:schemeClr val="lt1"/>
              </a:solidFill>
              <a:latin typeface="Roboto Condensed Light"/>
              <a:ea typeface="Roboto Condensed Light"/>
              <a:cs typeface="Roboto Condensed Light"/>
              <a:sym typeface="Roboto Condensed Light"/>
            </a:endParaRPr>
          </a:p>
          <a:p>
            <a:pPr marL="1828754" lvl="0" indent="0" algn="l" rtl="0">
              <a:lnSpc>
                <a:spcPct val="114000"/>
              </a:lnSpc>
              <a:spcBef>
                <a:spcPts val="0"/>
              </a:spcBef>
              <a:spcAft>
                <a:spcPts val="0"/>
              </a:spcAft>
              <a:buClr>
                <a:srgbClr val="000000"/>
              </a:buClr>
              <a:buSzPts val="1100"/>
              <a:buFont typeface="Arial"/>
              <a:buNone/>
            </a:pPr>
            <a:endParaRPr sz="1600">
              <a:solidFill>
                <a:schemeClr val="dk1"/>
              </a:solidFill>
              <a:latin typeface="Roboto"/>
              <a:ea typeface="Roboto"/>
              <a:cs typeface="Roboto"/>
              <a:sym typeface="Roboto"/>
            </a:endParaRPr>
          </a:p>
          <a:p>
            <a:pPr marL="1828754" lvl="0" indent="0" algn="l" rtl="0">
              <a:lnSpc>
                <a:spcPct val="114000"/>
              </a:lnSpc>
              <a:spcBef>
                <a:spcPts val="0"/>
              </a:spcBef>
              <a:spcAft>
                <a:spcPts val="0"/>
              </a:spcAft>
              <a:buClr>
                <a:srgbClr val="000000"/>
              </a:buClr>
              <a:buSzPts val="1100"/>
              <a:buFont typeface="Arial"/>
              <a:buNone/>
            </a:pPr>
            <a:endParaRPr sz="1600">
              <a:solidFill>
                <a:schemeClr val="dk1"/>
              </a:solidFill>
              <a:highlight>
                <a:srgbClr val="FFD809"/>
              </a:highlight>
              <a:latin typeface="Roboto"/>
              <a:ea typeface="Roboto"/>
              <a:cs typeface="Roboto"/>
              <a:sym typeface="Roboto"/>
            </a:endParaRPr>
          </a:p>
          <a:p>
            <a:pPr marL="1828754" lvl="0" indent="0" algn="l" rtl="0">
              <a:lnSpc>
                <a:spcPct val="114000"/>
              </a:lnSpc>
              <a:spcBef>
                <a:spcPts val="0"/>
              </a:spcBef>
              <a:spcAft>
                <a:spcPts val="0"/>
              </a:spcAft>
              <a:buClr>
                <a:srgbClr val="000000"/>
              </a:buClr>
              <a:buSzPts val="1100"/>
              <a:buFont typeface="Arial"/>
              <a:buNone/>
            </a:pPr>
            <a:endParaRPr sz="1600">
              <a:solidFill>
                <a:schemeClr val="dk1"/>
              </a:solidFill>
              <a:highlight>
                <a:srgbClr val="FFD809"/>
              </a:highlight>
              <a:latin typeface="Roboto"/>
              <a:ea typeface="Roboto"/>
              <a:cs typeface="Roboto"/>
              <a:sym typeface="Roboto"/>
            </a:endParaRPr>
          </a:p>
          <a:p>
            <a:pPr marL="1828754" lvl="0" indent="0" algn="l" rtl="0">
              <a:lnSpc>
                <a:spcPct val="114000"/>
              </a:lnSpc>
              <a:spcBef>
                <a:spcPts val="0"/>
              </a:spcBef>
              <a:spcAft>
                <a:spcPts val="0"/>
              </a:spcAft>
              <a:buClr>
                <a:srgbClr val="000000"/>
              </a:buClr>
              <a:buSzPts val="1100"/>
              <a:buFont typeface="Arial"/>
              <a:buNone/>
            </a:pPr>
            <a:r>
              <a:rPr lang="en" sz="1600">
                <a:solidFill>
                  <a:schemeClr val="dk1"/>
                </a:solidFill>
                <a:highlight>
                  <a:srgbClr val="FFD809"/>
                </a:highlight>
                <a:latin typeface="Roboto"/>
                <a:ea typeface="Roboto"/>
                <a:cs typeface="Roboto"/>
                <a:sym typeface="Roboto"/>
              </a:rPr>
              <a:t> </a:t>
            </a:r>
            <a:endParaRPr sz="1600">
              <a:solidFill>
                <a:schemeClr val="dk1"/>
              </a:solidFill>
              <a:highlight>
                <a:srgbClr val="FFD809"/>
              </a:highlight>
              <a:latin typeface="Roboto"/>
              <a:ea typeface="Roboto"/>
              <a:cs typeface="Roboto"/>
              <a:sym typeface="Roboto"/>
            </a:endParaRPr>
          </a:p>
          <a:p>
            <a:pPr marL="1828754" lvl="0" indent="0" algn="l" rtl="0">
              <a:lnSpc>
                <a:spcPct val="114000"/>
              </a:lnSpc>
              <a:spcBef>
                <a:spcPts val="0"/>
              </a:spcBef>
              <a:spcAft>
                <a:spcPts val="0"/>
              </a:spcAft>
              <a:buClr>
                <a:srgbClr val="000000"/>
              </a:buClr>
              <a:buSzPts val="1100"/>
              <a:buFont typeface="Arial"/>
              <a:buNone/>
            </a:pP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235" name="Google Shape;235;p29"/>
          <p:cNvSpPr txBox="1">
            <a:spLocks noGrp="1"/>
          </p:cNvSpPr>
          <p:nvPr>
            <p:ph type="subTitle" idx="1"/>
          </p:nvPr>
        </p:nvSpPr>
        <p:spPr>
          <a:xfrm>
            <a:off x="609584" y="2718351"/>
            <a:ext cx="3594400" cy="651200"/>
          </a:xfrm>
          <a:prstGeom prst="rect">
            <a:avLst/>
          </a:prstGeom>
        </p:spPr>
        <p:txBody>
          <a:bodyPr spcFirstLastPara="1" wrap="square" lIns="91425" tIns="91425" rIns="91425" bIns="91425" anchor="t" anchorCtr="0">
            <a:noAutofit/>
          </a:bodyPr>
          <a:lstStyle>
            <a:lvl1pPr lvl="0" algn="just" rtl="0">
              <a:lnSpc>
                <a:spcPct val="100000"/>
              </a:lnSpc>
              <a:spcBef>
                <a:spcPts val="0"/>
              </a:spcBef>
              <a:spcAft>
                <a:spcPts val="0"/>
              </a:spcAft>
              <a:buSzPts val="1000"/>
              <a:buChar char="●"/>
              <a:defRPr sz="1867"/>
            </a:lvl1pPr>
            <a:lvl2pPr lvl="1" algn="ctr" rtl="0">
              <a:lnSpc>
                <a:spcPct val="100000"/>
              </a:lnSpc>
              <a:spcBef>
                <a:spcPts val="0"/>
              </a:spcBef>
              <a:spcAft>
                <a:spcPts val="0"/>
              </a:spcAft>
              <a:buSzPts val="1000"/>
              <a:buChar char="○"/>
              <a:defRPr sz="1333"/>
            </a:lvl2pPr>
            <a:lvl3pPr lvl="2" algn="ctr" rtl="0">
              <a:lnSpc>
                <a:spcPct val="100000"/>
              </a:lnSpc>
              <a:spcBef>
                <a:spcPts val="0"/>
              </a:spcBef>
              <a:spcAft>
                <a:spcPts val="0"/>
              </a:spcAft>
              <a:buSzPts val="1000"/>
              <a:buChar char="■"/>
              <a:defRPr sz="1333"/>
            </a:lvl3pPr>
            <a:lvl4pPr lvl="3" algn="ctr" rtl="0">
              <a:lnSpc>
                <a:spcPct val="100000"/>
              </a:lnSpc>
              <a:spcBef>
                <a:spcPts val="0"/>
              </a:spcBef>
              <a:spcAft>
                <a:spcPts val="0"/>
              </a:spcAft>
              <a:buSzPts val="1000"/>
              <a:buChar char="●"/>
              <a:defRPr sz="1333"/>
            </a:lvl4pPr>
            <a:lvl5pPr lvl="4" algn="ctr" rtl="0">
              <a:lnSpc>
                <a:spcPct val="100000"/>
              </a:lnSpc>
              <a:spcBef>
                <a:spcPts val="0"/>
              </a:spcBef>
              <a:spcAft>
                <a:spcPts val="0"/>
              </a:spcAft>
              <a:buSzPts val="1000"/>
              <a:buChar char="○"/>
              <a:defRPr sz="1333"/>
            </a:lvl5pPr>
            <a:lvl6pPr lvl="5" algn="ctr" rtl="0">
              <a:lnSpc>
                <a:spcPct val="100000"/>
              </a:lnSpc>
              <a:spcBef>
                <a:spcPts val="0"/>
              </a:spcBef>
              <a:spcAft>
                <a:spcPts val="0"/>
              </a:spcAft>
              <a:buSzPts val="1000"/>
              <a:buChar char="■"/>
              <a:defRPr sz="1333"/>
            </a:lvl6pPr>
            <a:lvl7pPr lvl="6" algn="ctr" rtl="0">
              <a:lnSpc>
                <a:spcPct val="100000"/>
              </a:lnSpc>
              <a:spcBef>
                <a:spcPts val="0"/>
              </a:spcBef>
              <a:spcAft>
                <a:spcPts val="0"/>
              </a:spcAft>
              <a:buSzPts val="1000"/>
              <a:buChar char="●"/>
              <a:defRPr sz="1333"/>
            </a:lvl7pPr>
            <a:lvl8pPr lvl="7" algn="ctr" rtl="0">
              <a:lnSpc>
                <a:spcPct val="100000"/>
              </a:lnSpc>
              <a:spcBef>
                <a:spcPts val="0"/>
              </a:spcBef>
              <a:spcAft>
                <a:spcPts val="0"/>
              </a:spcAft>
              <a:buSzPts val="1000"/>
              <a:buChar char="○"/>
              <a:defRPr sz="1333"/>
            </a:lvl8pPr>
            <a:lvl9pPr lvl="8" algn="ctr" rtl="0">
              <a:lnSpc>
                <a:spcPct val="100000"/>
              </a:lnSpc>
              <a:spcBef>
                <a:spcPts val="0"/>
              </a:spcBef>
              <a:spcAft>
                <a:spcPts val="0"/>
              </a:spcAft>
              <a:buSzPts val="1000"/>
              <a:buChar char="■"/>
              <a:defRPr sz="1333"/>
            </a:lvl9pPr>
          </a:lstStyle>
          <a:p>
            <a:endParaRPr/>
          </a:p>
        </p:txBody>
      </p:sp>
      <p:pic>
        <p:nvPicPr>
          <p:cNvPr id="236" name="Google Shape;236;p29"/>
          <p:cNvPicPr preferRelativeResize="0"/>
          <p:nvPr/>
        </p:nvPicPr>
        <p:blipFill>
          <a:blip r:embed="rId5">
            <a:alphaModFix/>
          </a:blip>
          <a:stretch>
            <a:fillRect/>
          </a:stretch>
        </p:blipFill>
        <p:spPr>
          <a:xfrm flipH="1">
            <a:off x="6762371" y="-1832139"/>
            <a:ext cx="5429628" cy="4899145"/>
          </a:xfrm>
          <a:prstGeom prst="rect">
            <a:avLst/>
          </a:prstGeom>
          <a:noFill/>
          <a:ln>
            <a:noFill/>
          </a:ln>
        </p:spPr>
      </p:pic>
      <p:pic>
        <p:nvPicPr>
          <p:cNvPr id="237" name="Google Shape;237;p29"/>
          <p:cNvPicPr preferRelativeResize="0"/>
          <p:nvPr/>
        </p:nvPicPr>
        <p:blipFill>
          <a:blip r:embed="rId5">
            <a:alphaModFix/>
          </a:blip>
          <a:stretch>
            <a:fillRect/>
          </a:stretch>
        </p:blipFill>
        <p:spPr>
          <a:xfrm rot="10800000">
            <a:off x="6744999" y="3702382"/>
            <a:ext cx="5429628" cy="4899145"/>
          </a:xfrm>
          <a:prstGeom prst="rect">
            <a:avLst/>
          </a:prstGeom>
          <a:noFill/>
          <a:ln>
            <a:noFill/>
          </a:ln>
        </p:spPr>
      </p:pic>
    </p:spTree>
    <p:extLst>
      <p:ext uri="{BB962C8B-B14F-4D97-AF65-F5344CB8AC3E}">
        <p14:creationId xmlns:p14="http://schemas.microsoft.com/office/powerpoint/2010/main" val="3465035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238"/>
        <p:cNvGrpSpPr/>
        <p:nvPr/>
      </p:nvGrpSpPr>
      <p:grpSpPr>
        <a:xfrm>
          <a:off x="0" y="0"/>
          <a:ext cx="0" cy="0"/>
          <a:chOff x="0" y="0"/>
          <a:chExt cx="0" cy="0"/>
        </a:xfrm>
      </p:grpSpPr>
      <p:sp>
        <p:nvSpPr>
          <p:cNvPr id="239" name="Google Shape;239;p30"/>
          <p:cNvSpPr txBox="1">
            <a:spLocks noGrp="1"/>
          </p:cNvSpPr>
          <p:nvPr>
            <p:ph type="ctrTitle"/>
          </p:nvPr>
        </p:nvSpPr>
        <p:spPr>
          <a:xfrm flipH="1">
            <a:off x="720000" y="607427"/>
            <a:ext cx="10752000" cy="89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240" name="Google Shape;240;p30"/>
          <p:cNvSpPr txBox="1">
            <a:spLocks noGrp="1"/>
          </p:cNvSpPr>
          <p:nvPr>
            <p:ph type="subTitle" idx="1"/>
          </p:nvPr>
        </p:nvSpPr>
        <p:spPr>
          <a:xfrm>
            <a:off x="3450800" y="2947533"/>
            <a:ext cx="5290400" cy="2459200"/>
          </a:xfrm>
          <a:prstGeom prst="rect">
            <a:avLst/>
          </a:prstGeom>
        </p:spPr>
        <p:txBody>
          <a:bodyPr spcFirstLastPara="1" wrap="square" lIns="91425" tIns="91425" rIns="91425" bIns="91425" anchor="t" anchorCtr="0">
            <a:noAutofit/>
          </a:bodyPr>
          <a:lstStyle>
            <a:lvl1pPr marR="67732" lvl="0" rtl="0">
              <a:lnSpc>
                <a:spcPct val="100000"/>
              </a:lnSpc>
              <a:spcBef>
                <a:spcPts val="0"/>
              </a:spcBef>
              <a:spcAft>
                <a:spcPts val="0"/>
              </a:spcAft>
              <a:buSzPts val="1200"/>
              <a:buChar char="●"/>
              <a:defRPr sz="1867"/>
            </a:lvl1pPr>
            <a:lvl2pPr lvl="1" algn="ctr" rtl="0">
              <a:lnSpc>
                <a:spcPct val="100000"/>
              </a:lnSpc>
              <a:spcBef>
                <a:spcPts val="0"/>
              </a:spcBef>
              <a:spcAft>
                <a:spcPts val="0"/>
              </a:spcAft>
              <a:buSzPts val="1000"/>
              <a:buChar char="○"/>
              <a:defRPr sz="1333"/>
            </a:lvl2pPr>
            <a:lvl3pPr lvl="2" algn="ctr" rtl="0">
              <a:lnSpc>
                <a:spcPct val="100000"/>
              </a:lnSpc>
              <a:spcBef>
                <a:spcPts val="0"/>
              </a:spcBef>
              <a:spcAft>
                <a:spcPts val="0"/>
              </a:spcAft>
              <a:buSzPts val="1000"/>
              <a:buChar char="■"/>
              <a:defRPr sz="1333"/>
            </a:lvl3pPr>
            <a:lvl4pPr lvl="3" algn="ctr" rtl="0">
              <a:lnSpc>
                <a:spcPct val="100000"/>
              </a:lnSpc>
              <a:spcBef>
                <a:spcPts val="0"/>
              </a:spcBef>
              <a:spcAft>
                <a:spcPts val="0"/>
              </a:spcAft>
              <a:buSzPts val="1000"/>
              <a:buChar char="●"/>
              <a:defRPr sz="1333"/>
            </a:lvl4pPr>
            <a:lvl5pPr lvl="4" algn="ctr" rtl="0">
              <a:lnSpc>
                <a:spcPct val="100000"/>
              </a:lnSpc>
              <a:spcBef>
                <a:spcPts val="0"/>
              </a:spcBef>
              <a:spcAft>
                <a:spcPts val="0"/>
              </a:spcAft>
              <a:buSzPts val="1000"/>
              <a:buChar char="○"/>
              <a:defRPr sz="1333"/>
            </a:lvl5pPr>
            <a:lvl6pPr lvl="5" algn="ctr" rtl="0">
              <a:lnSpc>
                <a:spcPct val="100000"/>
              </a:lnSpc>
              <a:spcBef>
                <a:spcPts val="0"/>
              </a:spcBef>
              <a:spcAft>
                <a:spcPts val="0"/>
              </a:spcAft>
              <a:buSzPts val="1000"/>
              <a:buChar char="■"/>
              <a:defRPr sz="1333"/>
            </a:lvl6pPr>
            <a:lvl7pPr lvl="6" algn="ctr" rtl="0">
              <a:lnSpc>
                <a:spcPct val="100000"/>
              </a:lnSpc>
              <a:spcBef>
                <a:spcPts val="0"/>
              </a:spcBef>
              <a:spcAft>
                <a:spcPts val="0"/>
              </a:spcAft>
              <a:buSzPts val="1000"/>
              <a:buChar char="●"/>
              <a:defRPr sz="1333"/>
            </a:lvl7pPr>
            <a:lvl8pPr lvl="7" algn="ctr" rtl="0">
              <a:lnSpc>
                <a:spcPct val="100000"/>
              </a:lnSpc>
              <a:spcBef>
                <a:spcPts val="0"/>
              </a:spcBef>
              <a:spcAft>
                <a:spcPts val="0"/>
              </a:spcAft>
              <a:buSzPts val="1000"/>
              <a:buChar char="○"/>
              <a:defRPr sz="1333"/>
            </a:lvl8pPr>
            <a:lvl9pPr lvl="8" algn="ctr" rtl="0">
              <a:lnSpc>
                <a:spcPct val="100000"/>
              </a:lnSpc>
              <a:spcBef>
                <a:spcPts val="0"/>
              </a:spcBef>
              <a:spcAft>
                <a:spcPts val="0"/>
              </a:spcAft>
              <a:buSzPts val="1000"/>
              <a:buChar char="■"/>
              <a:defRPr sz="1333"/>
            </a:lvl9pPr>
          </a:lstStyle>
          <a:p>
            <a:endParaRPr/>
          </a:p>
        </p:txBody>
      </p:sp>
      <p:sp>
        <p:nvSpPr>
          <p:cNvPr id="241" name="Google Shape;241;p30">
            <a:hlinkClick r:id="rId2"/>
          </p:cNvPr>
          <p:cNvSpPr txBox="1">
            <a:spLocks noGrp="1"/>
          </p:cNvSpPr>
          <p:nvPr>
            <p:ph type="ctrTitle" idx="2"/>
          </p:nvPr>
        </p:nvSpPr>
        <p:spPr>
          <a:xfrm>
            <a:off x="4298800" y="2399256"/>
            <a:ext cx="3594400" cy="3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pic>
        <p:nvPicPr>
          <p:cNvPr id="242" name="Google Shape;242;p30"/>
          <p:cNvPicPr preferRelativeResize="0"/>
          <p:nvPr/>
        </p:nvPicPr>
        <p:blipFill>
          <a:blip r:embed="rId3">
            <a:alphaModFix/>
          </a:blip>
          <a:stretch>
            <a:fillRect/>
          </a:stretch>
        </p:blipFill>
        <p:spPr>
          <a:xfrm rot="10800000">
            <a:off x="9663953" y="4383589"/>
            <a:ext cx="3067567" cy="2767867"/>
          </a:xfrm>
          <a:prstGeom prst="rect">
            <a:avLst/>
          </a:prstGeom>
          <a:noFill/>
          <a:ln>
            <a:noFill/>
          </a:ln>
        </p:spPr>
      </p:pic>
      <p:pic>
        <p:nvPicPr>
          <p:cNvPr id="243" name="Google Shape;243;p30"/>
          <p:cNvPicPr preferRelativeResize="0"/>
          <p:nvPr/>
        </p:nvPicPr>
        <p:blipFill>
          <a:blip r:embed="rId3">
            <a:alphaModFix/>
          </a:blip>
          <a:stretch>
            <a:fillRect/>
          </a:stretch>
        </p:blipFill>
        <p:spPr>
          <a:xfrm rot="10800000" flipH="1">
            <a:off x="-1312304" y="4277023"/>
            <a:ext cx="3067567" cy="2767867"/>
          </a:xfrm>
          <a:prstGeom prst="rect">
            <a:avLst/>
          </a:prstGeom>
          <a:noFill/>
          <a:ln>
            <a:noFill/>
          </a:ln>
        </p:spPr>
      </p:pic>
    </p:spTree>
    <p:extLst>
      <p:ext uri="{BB962C8B-B14F-4D97-AF65-F5344CB8AC3E}">
        <p14:creationId xmlns:p14="http://schemas.microsoft.com/office/powerpoint/2010/main" val="576412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A6B9-53AC-7034-489C-1AC521BE14E0}"/>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23ED73D-4639-41A6-2F0D-00F5258848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12ACC2E9-17DB-6B59-FDD5-9C22682E35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31D845C1-01B3-3C4A-41CF-1232E332221F}"/>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6" name="Footer Placeholder 5">
            <a:extLst>
              <a:ext uri="{FF2B5EF4-FFF2-40B4-BE49-F238E27FC236}">
                <a16:creationId xmlns:a16="http://schemas.microsoft.com/office/drawing/2014/main" id="{F6CC5995-5F2D-A780-764E-A0DB79375DC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A0C897A-E534-44BE-A444-CDF9878F880B}"/>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34266754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F41FF-9844-EA57-8623-9B05B86429BD}"/>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19D53A0-30BF-4C6B-C893-0DFD4A634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830BDF-ADF4-B9E7-14FE-F06A66C277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25697B1D-8BCF-DA46-AA1B-F288E2907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8A07F2-A9F5-77E8-C0C1-3B97CBB7B8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8E71071A-FF36-BFB7-41DD-5BEAA6FB2499}"/>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8" name="Footer Placeholder 7">
            <a:extLst>
              <a:ext uri="{FF2B5EF4-FFF2-40B4-BE49-F238E27FC236}">
                <a16:creationId xmlns:a16="http://schemas.microsoft.com/office/drawing/2014/main" id="{81DED2B6-BE84-472F-B9FC-F36242A9F0E3}"/>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168A51EB-5976-638A-2245-AEE3CAAF9B97}"/>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2618740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7375-CBA9-5961-A9DA-C71B426076CC}"/>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9C15EBA1-9FF4-866D-A896-72A7357A6813}"/>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4" name="Footer Placeholder 3">
            <a:extLst>
              <a:ext uri="{FF2B5EF4-FFF2-40B4-BE49-F238E27FC236}">
                <a16:creationId xmlns:a16="http://schemas.microsoft.com/office/drawing/2014/main" id="{1ADF8662-D2F5-4546-5268-64DAC6CED995}"/>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5F994316-2CD0-2B0A-7F0A-AB538C9D1E90}"/>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3626657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69543C-771F-7F92-83B4-26DF0DD818B1}"/>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3" name="Footer Placeholder 2">
            <a:extLst>
              <a:ext uri="{FF2B5EF4-FFF2-40B4-BE49-F238E27FC236}">
                <a16:creationId xmlns:a16="http://schemas.microsoft.com/office/drawing/2014/main" id="{8230CF63-9008-B608-333E-E3EF17CF5CDA}"/>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12F27847-116E-9FE5-B257-616C90108CE6}"/>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2407742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98F7-A095-5D6A-A4DA-C733119BB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D80359FA-C7AB-F6FF-FA39-1216B9E946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90A0B91D-D8F3-177B-1FF5-6E3B0B797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6A826F-6B6E-69E6-42BD-9744615C9456}"/>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6" name="Footer Placeholder 5">
            <a:extLst>
              <a:ext uri="{FF2B5EF4-FFF2-40B4-BE49-F238E27FC236}">
                <a16:creationId xmlns:a16="http://schemas.microsoft.com/office/drawing/2014/main" id="{7BFD9C0E-5520-A0CE-4750-3BBC2E191541}"/>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A5F70A7-18CC-A192-4BA4-38E05A966D9D}"/>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149224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F961-607B-7F59-3172-7BCEDBFA01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0C0B6150-581A-EC3E-5895-A1684142C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E75B0575-0A9A-8690-D6BA-DFD61B1C2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BE415-D7D3-7FB6-F4D0-1A2984E87BDA}"/>
              </a:ext>
            </a:extLst>
          </p:cNvPr>
          <p:cNvSpPr>
            <a:spLocks noGrp="1"/>
          </p:cNvSpPr>
          <p:nvPr>
            <p:ph type="dt" sz="half" idx="10"/>
          </p:nvPr>
        </p:nvSpPr>
        <p:spPr/>
        <p:txBody>
          <a:bodyPr/>
          <a:lstStyle/>
          <a:p>
            <a:fld id="{4ABDB659-7222-43A7-98D8-28D7E75EE4EF}" type="datetimeFigureOut">
              <a:rPr lang="es-ES" smtClean="0"/>
              <a:t>10/09/2022</a:t>
            </a:fld>
            <a:endParaRPr lang="es-ES"/>
          </a:p>
        </p:txBody>
      </p:sp>
      <p:sp>
        <p:nvSpPr>
          <p:cNvPr id="6" name="Footer Placeholder 5">
            <a:extLst>
              <a:ext uri="{FF2B5EF4-FFF2-40B4-BE49-F238E27FC236}">
                <a16:creationId xmlns:a16="http://schemas.microsoft.com/office/drawing/2014/main" id="{40AD4951-DBCB-4F09-A51F-30AA8AB0F99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7AD4B4DA-BE3E-9F70-132F-05BECFD04935}"/>
              </a:ext>
            </a:extLst>
          </p:cNvPr>
          <p:cNvSpPr>
            <a:spLocks noGrp="1"/>
          </p:cNvSpPr>
          <p:nvPr>
            <p:ph type="sldNum" sz="quarter" idx="12"/>
          </p:nvPr>
        </p:nvSpPr>
        <p:spPr/>
        <p:txBody>
          <a:bodyPr/>
          <a:lstStyle/>
          <a:p>
            <a:fld id="{2D5906F6-542E-4B0D-A975-8A36148EC6D0}" type="slidenum">
              <a:rPr lang="es-ES" smtClean="0"/>
              <a:t>‹Nº›</a:t>
            </a:fld>
            <a:endParaRPr lang="es-ES"/>
          </a:p>
        </p:txBody>
      </p:sp>
    </p:spTree>
    <p:extLst>
      <p:ext uri="{BB962C8B-B14F-4D97-AF65-F5344CB8AC3E}">
        <p14:creationId xmlns:p14="http://schemas.microsoft.com/office/powerpoint/2010/main" val="269885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762AEE-DF3C-5CFF-2E5C-67F23146D2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B22D48A-B8F1-2F4F-CBEF-30F7CE25F0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EA7AA99-56F6-7B04-C1D3-FF0A7AFB47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BDB659-7222-43A7-98D8-28D7E75EE4EF}" type="datetimeFigureOut">
              <a:rPr lang="es-ES" smtClean="0"/>
              <a:t>10/09/2022</a:t>
            </a:fld>
            <a:endParaRPr lang="es-ES"/>
          </a:p>
        </p:txBody>
      </p:sp>
      <p:sp>
        <p:nvSpPr>
          <p:cNvPr id="5" name="Footer Placeholder 4">
            <a:extLst>
              <a:ext uri="{FF2B5EF4-FFF2-40B4-BE49-F238E27FC236}">
                <a16:creationId xmlns:a16="http://schemas.microsoft.com/office/drawing/2014/main" id="{BFA04E7E-DB87-2572-06C7-1A422D52D7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7741EBF0-145F-545C-F180-7AC693B372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906F6-542E-4B0D-A975-8A36148EC6D0}" type="slidenum">
              <a:rPr lang="es-ES" smtClean="0"/>
              <a:t>‹Nº›</a:t>
            </a:fld>
            <a:endParaRPr lang="es-ES"/>
          </a:p>
        </p:txBody>
      </p:sp>
    </p:spTree>
    <p:extLst>
      <p:ext uri="{BB962C8B-B14F-4D97-AF65-F5344CB8AC3E}">
        <p14:creationId xmlns:p14="http://schemas.microsoft.com/office/powerpoint/2010/main" val="2698001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593367"/>
            <a:ext cx="10972800" cy="7636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609600" y="1536633"/>
            <a:ext cx="10972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‹Nº›</a:t>
            </a:fld>
            <a:endParaRPr lang="en"/>
          </a:p>
        </p:txBody>
      </p:sp>
    </p:spTree>
    <p:extLst>
      <p:ext uri="{BB962C8B-B14F-4D97-AF65-F5344CB8AC3E}">
        <p14:creationId xmlns:p14="http://schemas.microsoft.com/office/powerpoint/2010/main" val="98907615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9" r:id="rId17"/>
    <p:sldLayoutId id="2147483680"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image" Target="../media/image3.gif"/><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5.xml"/><Relationship Id="rId5" Type="http://schemas.openxmlformats.org/officeDocument/2006/relationships/image" Target="../media/image3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11.gif"/><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40.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png"/><Relationship Id="rId7" Type="http://schemas.openxmlformats.org/officeDocument/2006/relationships/diagramQuickStyle" Target="../diagrams/quickStyle1.xml"/><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image" Target="../media/image8.gif"/><Relationship Id="rId5" Type="http://schemas.openxmlformats.org/officeDocument/2006/relationships/diagramData" Target="../diagrams/data1.xml"/><Relationship Id="rId10" Type="http://schemas.openxmlformats.org/officeDocument/2006/relationships/image" Target="../media/image12.gif"/><Relationship Id="rId4" Type="http://schemas.openxmlformats.org/officeDocument/2006/relationships/image" Target="../media/image11.gif"/><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11.gi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hyperlink" Target="https://www.hostinger.es/tutoriales/que-es-mysql/" TargetMode="External"/><Relationship Id="rId2" Type="http://schemas.openxmlformats.org/officeDocument/2006/relationships/hyperlink" Target="https://www.hostinger.es/tutoriales/que-es-apache/" TargetMode="Externa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5" Type="http://schemas.openxmlformats.org/officeDocument/2006/relationships/image" Target="../media/image11.gi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5.xml"/><Relationship Id="rId5" Type="http://schemas.openxmlformats.org/officeDocument/2006/relationships/image" Target="../media/image22.pn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right light in the sky&#10;&#10;Description automatically generated with medium confidence">
            <a:extLst>
              <a:ext uri="{FF2B5EF4-FFF2-40B4-BE49-F238E27FC236}">
                <a16:creationId xmlns:a16="http://schemas.microsoft.com/office/drawing/2014/main" id="{1201F970-5156-2B21-B9B4-FA3F6B67F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23ABF9E-C577-708B-27FF-D5BE3D69D414}"/>
              </a:ext>
            </a:extLst>
          </p:cNvPr>
          <p:cNvSpPr txBox="1"/>
          <p:nvPr/>
        </p:nvSpPr>
        <p:spPr>
          <a:xfrm>
            <a:off x="2913440" y="1506431"/>
            <a:ext cx="6239621" cy="2154436"/>
          </a:xfrm>
          <a:prstGeom prst="rect">
            <a:avLst/>
          </a:prstGeom>
          <a:noFill/>
        </p:spPr>
        <p:txBody>
          <a:bodyPr wrap="square" rtlCol="0">
            <a:spAutoFit/>
          </a:bodyPr>
          <a:lstStyle/>
          <a:p>
            <a:r>
              <a:rPr lang="es-HN" sz="8000" dirty="0">
                <a:solidFill>
                  <a:schemeClr val="bg1"/>
                </a:solidFill>
                <a:latin typeface="Agency FB" panose="020B0503020202020204" pitchFamily="34" charset="0"/>
              </a:rPr>
              <a:t> BASE DE DATOS II</a:t>
            </a:r>
          </a:p>
          <a:p>
            <a:r>
              <a:rPr lang="es-HN" sz="5400" dirty="0">
                <a:solidFill>
                  <a:schemeClr val="bg1"/>
                </a:solidFill>
                <a:latin typeface="Agency FB" panose="020B0503020202020204" pitchFamily="34" charset="0"/>
              </a:rPr>
              <a:t>               HITO-2</a:t>
            </a:r>
            <a:endParaRPr lang="es-ES" sz="5400" dirty="0">
              <a:solidFill>
                <a:schemeClr val="bg1"/>
              </a:solidFill>
              <a:latin typeface="Agency FB" panose="020B0503020202020204" pitchFamily="34" charset="0"/>
            </a:endParaRPr>
          </a:p>
        </p:txBody>
      </p:sp>
      <p:pic>
        <p:nvPicPr>
          <p:cNvPr id="2050" name="Picture 2">
            <a:extLst>
              <a:ext uri="{FF2B5EF4-FFF2-40B4-BE49-F238E27FC236}">
                <a16:creationId xmlns:a16="http://schemas.microsoft.com/office/drawing/2014/main" id="{CFBC8EC4-B70E-31B9-3B2E-29080260FAD4}"/>
              </a:ext>
            </a:extLst>
          </p:cNvPr>
          <p:cNvPicPr>
            <a:picLocks noChangeAspect="1" noChangeArrowheads="1"/>
          </p:cNvPicPr>
          <p:nvPr/>
        </p:nvPicPr>
        <p:blipFill>
          <a:blip r:embed="rId3">
            <a:lum bright="70000" contrast="-70000"/>
            <a:alphaModFix amt="5000"/>
            <a:extLst>
              <a:ext uri="{28A0092B-C50C-407E-A947-70E740481C1C}">
                <a14:useLocalDpi xmlns:a14="http://schemas.microsoft.com/office/drawing/2010/main" val="0"/>
              </a:ext>
            </a:extLst>
          </a:blip>
          <a:srcRect/>
          <a:stretch>
            <a:fillRect/>
          </a:stretch>
        </p:blipFill>
        <p:spPr bwMode="auto">
          <a:xfrm>
            <a:off x="9409471" y="4968212"/>
            <a:ext cx="700940" cy="1889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7081A5F-4ABB-05A1-F591-AF3282655EE1}"/>
              </a:ext>
            </a:extLst>
          </p:cNvPr>
          <p:cNvPicPr>
            <a:picLocks noChangeAspect="1" noChangeArrowheads="1"/>
          </p:cNvPicPr>
          <p:nvPr/>
        </p:nvPicPr>
        <p:blipFill>
          <a:blip r:embed="rId4">
            <a:lum bright="70000" contrast="-70000"/>
            <a:alphaModFix amt="5000"/>
            <a:extLst>
              <a:ext uri="{28A0092B-C50C-407E-A947-70E740481C1C}">
                <a14:useLocalDpi xmlns:a14="http://schemas.microsoft.com/office/drawing/2010/main" val="0"/>
              </a:ext>
            </a:extLst>
          </a:blip>
          <a:srcRect/>
          <a:stretch>
            <a:fillRect/>
          </a:stretch>
        </p:blipFill>
        <p:spPr bwMode="auto">
          <a:xfrm>
            <a:off x="3529049" y="5749538"/>
            <a:ext cx="2610465" cy="22687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164FA2B-AF4A-17A5-D901-4631D2D403FA}"/>
              </a:ext>
            </a:extLst>
          </p:cNvPr>
          <p:cNvPicPr>
            <a:picLocks noChangeAspect="1" noChangeArrowheads="1"/>
          </p:cNvPicPr>
          <p:nvPr/>
        </p:nvPicPr>
        <p:blipFill>
          <a:blip r:embed="rId5">
            <a:lum bright="70000" contrast="-70000"/>
            <a:alphaModFix amt="5000"/>
            <a:extLst>
              <a:ext uri="{28A0092B-C50C-407E-A947-70E740481C1C}">
                <a14:useLocalDpi xmlns:a14="http://schemas.microsoft.com/office/drawing/2010/main" val="0"/>
              </a:ext>
            </a:extLst>
          </a:blip>
          <a:srcRect/>
          <a:stretch>
            <a:fillRect/>
          </a:stretch>
        </p:blipFill>
        <p:spPr bwMode="auto">
          <a:xfrm>
            <a:off x="1293619" y="5843831"/>
            <a:ext cx="1575940" cy="157594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B79C499E-7357-BD77-AB88-2792064FFE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4744" y="-849"/>
            <a:ext cx="2071757" cy="2437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a:extLst>
              <a:ext uri="{FF2B5EF4-FFF2-40B4-BE49-F238E27FC236}">
                <a16:creationId xmlns:a16="http://schemas.microsoft.com/office/drawing/2014/main" id="{8C9FDBBE-3AFA-1AE0-D96E-9A54FE8019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0" y="0"/>
            <a:ext cx="2071757" cy="243772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F5966FB-CFB6-2662-BC92-73D32FD7E778}"/>
              </a:ext>
            </a:extLst>
          </p:cNvPr>
          <p:cNvGrpSpPr/>
          <p:nvPr/>
        </p:nvGrpSpPr>
        <p:grpSpPr>
          <a:xfrm>
            <a:off x="4205381" y="4222638"/>
            <a:ext cx="2976061" cy="1491147"/>
            <a:chOff x="3928191" y="4552442"/>
            <a:chExt cx="2976061" cy="1491147"/>
          </a:xfrm>
        </p:grpSpPr>
        <p:pic>
          <p:nvPicPr>
            <p:cNvPr id="20" name="Picture 6">
              <a:extLst>
                <a:ext uri="{FF2B5EF4-FFF2-40B4-BE49-F238E27FC236}">
                  <a16:creationId xmlns:a16="http://schemas.microsoft.com/office/drawing/2014/main" id="{1F481839-7C8E-E534-61E3-34FC1DA46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3446" y="4552442"/>
              <a:ext cx="2662763" cy="14911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F68194-BA09-7A28-68F1-7218298D27F0}"/>
                </a:ext>
              </a:extLst>
            </p:cNvPr>
            <p:cNvSpPr txBox="1"/>
            <p:nvPr/>
          </p:nvSpPr>
          <p:spPr>
            <a:xfrm>
              <a:off x="3928191" y="4822768"/>
              <a:ext cx="2976061" cy="830997"/>
            </a:xfrm>
            <a:prstGeom prst="rect">
              <a:avLst/>
            </a:prstGeom>
            <a:noFill/>
          </p:spPr>
          <p:txBody>
            <a:bodyPr wrap="square" rtlCol="0">
              <a:spAutoFit/>
            </a:bodyPr>
            <a:lstStyle/>
            <a:p>
              <a:pPr algn="ctr"/>
              <a:r>
                <a:rPr lang="es-HN" sz="1600" dirty="0">
                  <a:solidFill>
                    <a:schemeClr val="bg1"/>
                  </a:solidFill>
                  <a:latin typeface="Fira Sans Extra Condensed SemiB" panose="020B0603050000020004" pitchFamily="34" charset="0"/>
                </a:rPr>
                <a:t>POR:</a:t>
              </a:r>
            </a:p>
            <a:p>
              <a:pPr algn="ctr"/>
              <a:r>
                <a:rPr lang="es-HN" sz="1600" dirty="0">
                  <a:solidFill>
                    <a:schemeClr val="bg1"/>
                  </a:solidFill>
                  <a:latin typeface="Fira Sans Extra Condensed SemiB" panose="020B0603050000020004" pitchFamily="34" charset="0"/>
                </a:rPr>
                <a:t>MARCO ANTONIO CALLE VAQUIATA</a:t>
              </a:r>
              <a:endParaRPr lang="es-ES" sz="1600" dirty="0">
                <a:solidFill>
                  <a:schemeClr val="bg1"/>
                </a:solidFill>
                <a:latin typeface="Fira Sans Extra Condensed SemiB" panose="020B0603050000020004" pitchFamily="34" charset="0"/>
              </a:endParaRPr>
            </a:p>
          </p:txBody>
        </p:sp>
      </p:grpSp>
    </p:spTree>
    <p:extLst>
      <p:ext uri="{BB962C8B-B14F-4D97-AF65-F5344CB8AC3E}">
        <p14:creationId xmlns:p14="http://schemas.microsoft.com/office/powerpoint/2010/main" val="1644609067"/>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12" fill="hold" nodeType="withEffect">
                                  <p:stCondLst>
                                    <p:cond delay="575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250" fill="hold"/>
                                        <p:tgtEl>
                                          <p:spTgt spid="14"/>
                                        </p:tgtEl>
                                        <p:attrNameLst>
                                          <p:attrName>ppt_x</p:attrName>
                                        </p:attrNameLst>
                                      </p:cBhvr>
                                      <p:tavLst>
                                        <p:tav tm="0">
                                          <p:val>
                                            <p:strVal val="0-#ppt_w/2"/>
                                          </p:val>
                                        </p:tav>
                                        <p:tav tm="100000">
                                          <p:val>
                                            <p:strVal val="#ppt_x"/>
                                          </p:val>
                                        </p:tav>
                                      </p:tavLst>
                                    </p:anim>
                                    <p:anim calcmode="lin" valueType="num">
                                      <p:cBhvr additive="base">
                                        <p:cTn id="13" dur="125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6" fill="hold" nodeType="withEffect">
                                  <p:stCondLst>
                                    <p:cond delay="5750"/>
                                  </p:stCondLst>
                                  <p:childTnLst>
                                    <p:set>
                                      <p:cBhvr>
                                        <p:cTn id="15" dur="1" fill="hold">
                                          <p:stCondLst>
                                            <p:cond delay="0"/>
                                          </p:stCondLst>
                                        </p:cTn>
                                        <p:tgtEl>
                                          <p:spTgt spid="2066"/>
                                        </p:tgtEl>
                                        <p:attrNameLst>
                                          <p:attrName>style.visibility</p:attrName>
                                        </p:attrNameLst>
                                      </p:cBhvr>
                                      <p:to>
                                        <p:strVal val="visible"/>
                                      </p:to>
                                    </p:set>
                                    <p:anim calcmode="lin" valueType="num">
                                      <p:cBhvr additive="base">
                                        <p:cTn id="16" dur="1250" fill="hold"/>
                                        <p:tgtEl>
                                          <p:spTgt spid="2066"/>
                                        </p:tgtEl>
                                        <p:attrNameLst>
                                          <p:attrName>ppt_x</p:attrName>
                                        </p:attrNameLst>
                                      </p:cBhvr>
                                      <p:tavLst>
                                        <p:tav tm="0">
                                          <p:val>
                                            <p:strVal val="1+#ppt_w/2"/>
                                          </p:val>
                                        </p:tav>
                                        <p:tav tm="100000">
                                          <p:val>
                                            <p:strVal val="#ppt_x"/>
                                          </p:val>
                                        </p:tav>
                                      </p:tavLst>
                                    </p:anim>
                                    <p:anim calcmode="lin" valueType="num">
                                      <p:cBhvr additive="base">
                                        <p:cTn id="17" dur="1250" fill="hold"/>
                                        <p:tgtEl>
                                          <p:spTgt spid="2066"/>
                                        </p:tgtEl>
                                        <p:attrNameLst>
                                          <p:attrName>ppt_y</p:attrName>
                                        </p:attrNameLst>
                                      </p:cBhvr>
                                      <p:tavLst>
                                        <p:tav tm="0">
                                          <p:val>
                                            <p:strVal val="1+#ppt_h/2"/>
                                          </p:val>
                                        </p:tav>
                                        <p:tav tm="100000">
                                          <p:val>
                                            <p:strVal val="#ppt_y"/>
                                          </p:val>
                                        </p:tav>
                                      </p:tavLst>
                                    </p:anim>
                                  </p:childTnLst>
                                </p:cTn>
                              </p:par>
                              <p:par>
                                <p:cTn id="18" presetID="23" presetClass="entr" presetSubtype="16" fill="hold" nodeType="withEffect">
                                  <p:stCondLst>
                                    <p:cond delay="575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8194" name="Picture 2">
            <a:extLst>
              <a:ext uri="{FF2B5EF4-FFF2-40B4-BE49-F238E27FC236}">
                <a16:creationId xmlns:a16="http://schemas.microsoft.com/office/drawing/2014/main" id="{19B11B66-59E8-8348-5DA5-0B41EC523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3" y="2292274"/>
            <a:ext cx="2563992" cy="457855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E5344E71-A84E-BA78-1C9C-DC6D6F20F543}"/>
              </a:ext>
            </a:extLst>
          </p:cNvPr>
          <p:cNvPicPr>
            <a:picLocks noChangeAspect="1"/>
          </p:cNvPicPr>
          <p:nvPr/>
        </p:nvPicPr>
        <p:blipFill>
          <a:blip r:embed="rId4"/>
          <a:stretch>
            <a:fillRect/>
          </a:stretch>
        </p:blipFill>
        <p:spPr>
          <a:xfrm>
            <a:off x="3445566" y="227362"/>
            <a:ext cx="7165905" cy="2913610"/>
          </a:xfrm>
          <a:prstGeom prst="rect">
            <a:avLst/>
          </a:prstGeom>
          <a:effectLst>
            <a:glow rad="228600">
              <a:schemeClr val="accent2">
                <a:satMod val="175000"/>
                <a:alpha val="40000"/>
              </a:schemeClr>
            </a:glow>
          </a:effectLst>
        </p:spPr>
      </p:pic>
      <p:pic>
        <p:nvPicPr>
          <p:cNvPr id="10" name="Imagen 9">
            <a:extLst>
              <a:ext uri="{FF2B5EF4-FFF2-40B4-BE49-F238E27FC236}">
                <a16:creationId xmlns:a16="http://schemas.microsoft.com/office/drawing/2014/main" id="{86057A7B-C2B3-8C01-72A0-D8B87EB9313D}"/>
              </a:ext>
            </a:extLst>
          </p:cNvPr>
          <p:cNvPicPr>
            <a:picLocks noChangeAspect="1"/>
          </p:cNvPicPr>
          <p:nvPr/>
        </p:nvPicPr>
        <p:blipFill>
          <a:blip r:embed="rId5"/>
          <a:stretch>
            <a:fillRect/>
          </a:stretch>
        </p:blipFill>
        <p:spPr>
          <a:xfrm>
            <a:off x="3445566" y="3316232"/>
            <a:ext cx="7313433" cy="319540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42555536"/>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792988-8A33-94BB-BC8A-0D19BD2FBB11}"/>
              </a:ext>
            </a:extLst>
          </p:cNvPr>
          <p:cNvSpPr>
            <a:spLocks noGrp="1"/>
          </p:cNvSpPr>
          <p:nvPr>
            <p:ph type="ctrTitle" idx="7"/>
          </p:nvPr>
        </p:nvSpPr>
        <p:spPr>
          <a:xfrm>
            <a:off x="6406112" y="4054837"/>
            <a:ext cx="3505600" cy="770400"/>
          </a:xfrm>
        </p:spPr>
        <p:txBody>
          <a:bodyPr/>
          <a:lstStyle/>
          <a:p>
            <a:r>
              <a:rPr lang="en-US" dirty="0">
                <a:latin typeface="Fira Sans Extra Condensed SemiB" panose="020B0603050000020004" pitchFamily="34" charset="0"/>
              </a:rPr>
              <a:t>4</a:t>
            </a:r>
            <a:endParaRPr lang="es-ES" dirty="0">
              <a:latin typeface="Fira Sans Extra Condensed SemiB" panose="020B0603050000020004" pitchFamily="34" charset="0"/>
            </a:endParaRPr>
          </a:p>
        </p:txBody>
      </p:sp>
      <p:pic>
        <p:nvPicPr>
          <p:cNvPr id="12290" name="Picture 2">
            <a:extLst>
              <a:ext uri="{FF2B5EF4-FFF2-40B4-BE49-F238E27FC236}">
                <a16:creationId xmlns:a16="http://schemas.microsoft.com/office/drawing/2014/main" id="{7CDA9E27-C674-931F-9566-5C4C287C3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076481" y="2684206"/>
            <a:ext cx="2132429" cy="4173794"/>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extLst>
              <a:ext uri="{FF2B5EF4-FFF2-40B4-BE49-F238E27FC236}">
                <a16:creationId xmlns:a16="http://schemas.microsoft.com/office/drawing/2014/main" id="{DE51A724-A7F8-446D-A97D-89FBC31A93A6}"/>
              </a:ext>
            </a:extLst>
          </p:cNvPr>
          <p:cNvPicPr>
            <a:picLocks noChangeAspect="1"/>
          </p:cNvPicPr>
          <p:nvPr/>
        </p:nvPicPr>
        <p:blipFill>
          <a:blip r:embed="rId3"/>
          <a:stretch>
            <a:fillRect/>
          </a:stretch>
        </p:blipFill>
        <p:spPr>
          <a:xfrm>
            <a:off x="956855" y="260307"/>
            <a:ext cx="5038439" cy="2621212"/>
          </a:xfrm>
          <a:prstGeom prst="rect">
            <a:avLst/>
          </a:prstGeom>
          <a:effectLst>
            <a:glow rad="228600">
              <a:schemeClr val="accent6">
                <a:satMod val="175000"/>
                <a:alpha val="40000"/>
              </a:schemeClr>
            </a:glow>
          </a:effectLst>
        </p:spPr>
      </p:pic>
      <p:pic>
        <p:nvPicPr>
          <p:cNvPr id="12288" name="Imagen 12287">
            <a:extLst>
              <a:ext uri="{FF2B5EF4-FFF2-40B4-BE49-F238E27FC236}">
                <a16:creationId xmlns:a16="http://schemas.microsoft.com/office/drawing/2014/main" id="{D609A707-36FF-3D00-1547-3FC3EFE91E0F}"/>
              </a:ext>
            </a:extLst>
          </p:cNvPr>
          <p:cNvPicPr>
            <a:picLocks noChangeAspect="1"/>
          </p:cNvPicPr>
          <p:nvPr/>
        </p:nvPicPr>
        <p:blipFill>
          <a:blip r:embed="rId4"/>
          <a:stretch>
            <a:fillRect/>
          </a:stretch>
        </p:blipFill>
        <p:spPr>
          <a:xfrm>
            <a:off x="3120473" y="3037110"/>
            <a:ext cx="5951054" cy="3576253"/>
          </a:xfrm>
          <a:prstGeom prst="rect">
            <a:avLst/>
          </a:prstGeom>
          <a:effectLst>
            <a:glow rad="228600">
              <a:schemeClr val="accent6">
                <a:satMod val="175000"/>
                <a:alpha val="40000"/>
              </a:schemeClr>
            </a:glow>
          </a:effectLst>
        </p:spPr>
      </p:pic>
      <p:sp>
        <p:nvSpPr>
          <p:cNvPr id="12289" name="CuadroTexto 12288">
            <a:extLst>
              <a:ext uri="{FF2B5EF4-FFF2-40B4-BE49-F238E27FC236}">
                <a16:creationId xmlns:a16="http://schemas.microsoft.com/office/drawing/2014/main" id="{264DA700-572D-6F4E-FE24-929E5AB17425}"/>
              </a:ext>
            </a:extLst>
          </p:cNvPr>
          <p:cNvSpPr txBox="1"/>
          <p:nvPr/>
        </p:nvSpPr>
        <p:spPr>
          <a:xfrm>
            <a:off x="7394713" y="404589"/>
            <a:ext cx="4320209" cy="2123658"/>
          </a:xfrm>
          <a:prstGeom prst="rect">
            <a:avLst/>
          </a:prstGeom>
          <a:noFill/>
        </p:spPr>
        <p:txBody>
          <a:bodyPr wrap="square" rtlCol="0">
            <a:spAutoFit/>
          </a:bodyPr>
          <a:lstStyle/>
          <a:p>
            <a:br>
              <a:rPr lang="es-ES" b="0" i="0" dirty="0">
                <a:solidFill>
                  <a:srgbClr val="444444"/>
                </a:solidFill>
                <a:effectLst/>
                <a:latin typeface="Lato" panose="020F0502020204030203" pitchFamily="34" charset="0"/>
              </a:rPr>
            </a:br>
            <a:r>
              <a:rPr lang="es-ES" sz="3200" b="0" i="0" dirty="0">
                <a:solidFill>
                  <a:srgbClr val="444444"/>
                </a:solidFill>
                <a:effectLst/>
                <a:latin typeface="Freestyle Script" panose="030804020302050B0404" pitchFamily="66" charset="0"/>
              </a:rPr>
              <a:t>“Que tu actitud sea positiva sin importar el pesimismo de quienes te rodean.”</a:t>
            </a:r>
          </a:p>
          <a:p>
            <a:endParaRPr lang="es-ES" dirty="0"/>
          </a:p>
        </p:txBody>
      </p:sp>
    </p:spTree>
    <p:extLst>
      <p:ext uri="{BB962C8B-B14F-4D97-AF65-F5344CB8AC3E}">
        <p14:creationId xmlns:p14="http://schemas.microsoft.com/office/powerpoint/2010/main" val="2054403101"/>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9" name="Google Shape;929;p104"/>
          <p:cNvSpPr txBox="1">
            <a:spLocks noGrp="1"/>
          </p:cNvSpPr>
          <p:nvPr>
            <p:ph type="ctrTitle"/>
          </p:nvPr>
        </p:nvSpPr>
        <p:spPr>
          <a:xfrm flipH="1">
            <a:off x="720000" y="162661"/>
            <a:ext cx="10752000" cy="894000"/>
          </a:xfrm>
          <a:prstGeom prst="rect">
            <a:avLst/>
          </a:prstGeom>
        </p:spPr>
        <p:txBody>
          <a:bodyPr spcFirstLastPara="1" wrap="square" lIns="121900" tIns="121900" rIns="121900" bIns="121900" anchor="t" anchorCtr="0">
            <a:noAutofit/>
          </a:bodyPr>
          <a:lstStyle/>
          <a:p>
            <a:r>
              <a:rPr lang="es-ES" dirty="0">
                <a:latin typeface="Agency FB" panose="020B0503020202020204" pitchFamily="34" charset="0"/>
              </a:rPr>
              <a:t>Resolver lo siguiente: </a:t>
            </a:r>
            <a:endParaRPr dirty="0">
              <a:latin typeface="Agency FB" panose="020B0503020202020204" pitchFamily="34" charset="0"/>
            </a:endParaRPr>
          </a:p>
        </p:txBody>
      </p:sp>
      <p:sp>
        <p:nvSpPr>
          <p:cNvPr id="938" name="Google Shape;938;p104"/>
          <p:cNvSpPr txBox="1">
            <a:spLocks noGrp="1"/>
          </p:cNvSpPr>
          <p:nvPr>
            <p:ph type="subTitle" idx="9"/>
          </p:nvPr>
        </p:nvSpPr>
        <p:spPr>
          <a:xfrm>
            <a:off x="1524082" y="5036903"/>
            <a:ext cx="2498800" cy="1037600"/>
          </a:xfrm>
          <a:prstGeom prst="rect">
            <a:avLst/>
          </a:prstGeom>
        </p:spPr>
        <p:txBody>
          <a:bodyPr spcFirstLastPara="1" wrap="square" lIns="121900" tIns="121900" rIns="121900" bIns="121900" anchor="ctr" anchorCtr="0">
            <a:noAutofit/>
          </a:bodyPr>
          <a:lstStyle/>
          <a:p>
            <a:pPr marL="0" indent="0">
              <a:buClr>
                <a:schemeClr val="dk1"/>
              </a:buClr>
              <a:buSzPts val="1100"/>
            </a:pPr>
            <a:r>
              <a:rPr lang="en" dirty="0">
                <a:latin typeface="Fira Sans Extra Condensed SemiB" panose="020B0603050000020004" pitchFamily="34" charset="0"/>
              </a:rPr>
              <a:t>Descripción </a:t>
            </a:r>
            <a:endParaRPr dirty="0">
              <a:latin typeface="Fira Sans Extra Condensed SemiB" panose="020B0603050000020004" pitchFamily="34" charset="0"/>
            </a:endParaRPr>
          </a:p>
        </p:txBody>
      </p:sp>
      <p:pic>
        <p:nvPicPr>
          <p:cNvPr id="19" name="Picture 6">
            <a:extLst>
              <a:ext uri="{FF2B5EF4-FFF2-40B4-BE49-F238E27FC236}">
                <a16:creationId xmlns:a16="http://schemas.microsoft.com/office/drawing/2014/main" id="{5A8E6D0A-6708-66FA-E80D-43A4A5407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019" y="162661"/>
            <a:ext cx="4449961" cy="106775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2F16427B-E4A1-7178-6654-7E0F069F0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797" y="5158201"/>
            <a:ext cx="4674447" cy="1699799"/>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B12B7D4E-1289-93FB-8F5D-7654192BFC4C}"/>
              </a:ext>
            </a:extLst>
          </p:cNvPr>
          <p:cNvSpPr txBox="1"/>
          <p:nvPr/>
        </p:nvSpPr>
        <p:spPr>
          <a:xfrm>
            <a:off x="901147" y="1379819"/>
            <a:ext cx="10389704" cy="646331"/>
          </a:xfrm>
          <a:prstGeom prst="rect">
            <a:avLst/>
          </a:prstGeom>
          <a:noFill/>
        </p:spPr>
        <p:txBody>
          <a:bodyPr wrap="square">
            <a:spAutoFit/>
          </a:bodyPr>
          <a:lstStyle/>
          <a:p>
            <a:r>
              <a:rPr lang="es-ES" dirty="0">
                <a:solidFill>
                  <a:srgbClr val="FFC000"/>
                </a:solidFill>
              </a:rPr>
              <a:t>Mostrar los nombres y apellidos de los estudiantes inscritos en la materia ARQ-105, adicionalmente mostrar el nombre de la materia. </a:t>
            </a:r>
          </a:p>
        </p:txBody>
      </p:sp>
      <p:pic>
        <p:nvPicPr>
          <p:cNvPr id="10" name="Picture 6">
            <a:extLst>
              <a:ext uri="{FF2B5EF4-FFF2-40B4-BE49-F238E27FC236}">
                <a16:creationId xmlns:a16="http://schemas.microsoft.com/office/drawing/2014/main" id="{70EC5C74-9F6D-AED8-8F47-2857852C5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018" y="199874"/>
            <a:ext cx="4449961" cy="1067755"/>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27604CA2-C86C-5BF4-42B8-73586A767182}"/>
              </a:ext>
            </a:extLst>
          </p:cNvPr>
          <p:cNvPicPr>
            <a:picLocks noChangeAspect="1"/>
          </p:cNvPicPr>
          <p:nvPr/>
        </p:nvPicPr>
        <p:blipFill>
          <a:blip r:embed="rId5"/>
          <a:stretch>
            <a:fillRect/>
          </a:stretch>
        </p:blipFill>
        <p:spPr>
          <a:xfrm>
            <a:off x="4441773" y="2147448"/>
            <a:ext cx="6019800" cy="1533525"/>
          </a:xfrm>
          <a:prstGeom prst="rect">
            <a:avLst/>
          </a:prstGeom>
          <a:effectLst>
            <a:glow rad="228600">
              <a:schemeClr val="accent1">
                <a:satMod val="175000"/>
                <a:alpha val="40000"/>
              </a:schemeClr>
            </a:glow>
          </a:effectLst>
        </p:spPr>
      </p:pic>
      <p:pic>
        <p:nvPicPr>
          <p:cNvPr id="16" name="Imagen 15">
            <a:extLst>
              <a:ext uri="{FF2B5EF4-FFF2-40B4-BE49-F238E27FC236}">
                <a16:creationId xmlns:a16="http://schemas.microsoft.com/office/drawing/2014/main" id="{68868B08-790B-D333-FC3F-1D59F2A40180}"/>
              </a:ext>
            </a:extLst>
          </p:cNvPr>
          <p:cNvPicPr>
            <a:picLocks noChangeAspect="1"/>
          </p:cNvPicPr>
          <p:nvPr/>
        </p:nvPicPr>
        <p:blipFill>
          <a:blip r:embed="rId6"/>
          <a:stretch>
            <a:fillRect/>
          </a:stretch>
        </p:blipFill>
        <p:spPr>
          <a:xfrm>
            <a:off x="4441773" y="4112890"/>
            <a:ext cx="6101969" cy="1848025"/>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4137206157"/>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909D96A-9C4A-904A-2C69-01B315024D2E}"/>
              </a:ext>
            </a:extLst>
          </p:cNvPr>
          <p:cNvSpPr>
            <a:spLocks noGrp="1"/>
          </p:cNvSpPr>
          <p:nvPr>
            <p:ph type="subTitle" idx="1"/>
          </p:nvPr>
        </p:nvSpPr>
        <p:spPr>
          <a:xfrm>
            <a:off x="5648632" y="1939500"/>
            <a:ext cx="4869568" cy="4325200"/>
          </a:xfrm>
          <a:ln>
            <a:solidFill>
              <a:srgbClr val="28F4E3"/>
            </a:solidFill>
          </a:ln>
        </p:spPr>
        <p:txBody>
          <a:bodyPr/>
          <a:lstStyle/>
          <a:p>
            <a:pPr marL="114300" indent="0">
              <a:buNone/>
            </a:pPr>
            <a:r>
              <a:rPr lang="en-US" dirty="0">
                <a:latin typeface="Fira Sans Extra Condensed SemiB" panose="020B0603050000020004" pitchFamily="34" charset="0"/>
              </a:rPr>
              <a:t> </a:t>
            </a:r>
            <a:endParaRPr lang="es-ES" dirty="0">
              <a:latin typeface="Fira Sans Extra Condensed SemiB" panose="020B0603050000020004" pitchFamily="34" charset="0"/>
            </a:endParaRPr>
          </a:p>
        </p:txBody>
      </p:sp>
      <p:pic>
        <p:nvPicPr>
          <p:cNvPr id="16386" name="Picture 2">
            <a:extLst>
              <a:ext uri="{FF2B5EF4-FFF2-40B4-BE49-F238E27FC236}">
                <a16:creationId xmlns:a16="http://schemas.microsoft.com/office/drawing/2014/main" id="{76D90132-EA3B-C7D4-9B84-603CBF8BB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6018" y="1482725"/>
            <a:ext cx="5162550" cy="523875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7A2D344-F4E7-8CC6-1722-14869441984C}"/>
              </a:ext>
            </a:extLst>
          </p:cNvPr>
          <p:cNvSpPr txBox="1"/>
          <p:nvPr/>
        </p:nvSpPr>
        <p:spPr>
          <a:xfrm>
            <a:off x="1901687" y="319834"/>
            <a:ext cx="8388626" cy="830997"/>
          </a:xfrm>
          <a:prstGeom prst="rect">
            <a:avLst/>
          </a:prstGeom>
          <a:noFill/>
        </p:spPr>
        <p:txBody>
          <a:bodyPr wrap="square">
            <a:spAutoFit/>
          </a:bodyPr>
          <a:lstStyle/>
          <a:p>
            <a:r>
              <a:rPr lang="es-ES" sz="2400" dirty="0">
                <a:solidFill>
                  <a:srgbClr val="0070C0"/>
                </a:solidFill>
                <a:latin typeface="Dutch801 XBd BT" panose="02020903060505020304" pitchFamily="18" charset="0"/>
              </a:rPr>
              <a:t>Deberá de crear una función que reciba dos parámetros y esta función deberá ser utilizada en la cláusula WHERE.</a:t>
            </a:r>
          </a:p>
        </p:txBody>
      </p:sp>
      <p:pic>
        <p:nvPicPr>
          <p:cNvPr id="9" name="Imagen 8">
            <a:extLst>
              <a:ext uri="{FF2B5EF4-FFF2-40B4-BE49-F238E27FC236}">
                <a16:creationId xmlns:a16="http://schemas.microsoft.com/office/drawing/2014/main" id="{E32661E9-E8E1-9B3D-CE20-4A2E246B3FA1}"/>
              </a:ext>
            </a:extLst>
          </p:cNvPr>
          <p:cNvPicPr>
            <a:picLocks noChangeAspect="1"/>
          </p:cNvPicPr>
          <p:nvPr/>
        </p:nvPicPr>
        <p:blipFill>
          <a:blip r:embed="rId3"/>
          <a:stretch>
            <a:fillRect/>
          </a:stretch>
        </p:blipFill>
        <p:spPr>
          <a:xfrm>
            <a:off x="5469537" y="2081143"/>
            <a:ext cx="5519306" cy="3750365"/>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486402552"/>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8194" name="Picture 2">
            <a:extLst>
              <a:ext uri="{FF2B5EF4-FFF2-40B4-BE49-F238E27FC236}">
                <a16:creationId xmlns:a16="http://schemas.microsoft.com/office/drawing/2014/main" id="{19B11B66-59E8-8348-5DA5-0B41EC523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3" y="2292274"/>
            <a:ext cx="2563992" cy="457855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BB3D228-C74F-DF6D-BB0B-A3768C115936}"/>
              </a:ext>
            </a:extLst>
          </p:cNvPr>
          <p:cNvSpPr txBox="1"/>
          <p:nvPr/>
        </p:nvSpPr>
        <p:spPr>
          <a:xfrm>
            <a:off x="1918252" y="340739"/>
            <a:ext cx="8355495" cy="1015663"/>
          </a:xfrm>
          <a:prstGeom prst="rect">
            <a:avLst/>
          </a:prstGeom>
          <a:noFill/>
        </p:spPr>
        <p:txBody>
          <a:bodyPr wrap="square">
            <a:spAutoFit/>
          </a:bodyPr>
          <a:lstStyle/>
          <a:p>
            <a:r>
              <a:rPr lang="es-ES" sz="2000" dirty="0">
                <a:solidFill>
                  <a:srgbClr val="00B050"/>
                </a:solidFill>
                <a:latin typeface="Agency FB" panose="020B0503020202020204" pitchFamily="34" charset="0"/>
              </a:rPr>
              <a:t>Crear una función que permita obtener el promedio de las edades del género masculino o femenino de los estudiantes inscritos en la asignatura ARQ-104. ○ La función recibe como parámetro el género y el código de materia. </a:t>
            </a:r>
          </a:p>
        </p:txBody>
      </p:sp>
      <p:pic>
        <p:nvPicPr>
          <p:cNvPr id="5" name="Imagen 4">
            <a:extLst>
              <a:ext uri="{FF2B5EF4-FFF2-40B4-BE49-F238E27FC236}">
                <a16:creationId xmlns:a16="http://schemas.microsoft.com/office/drawing/2014/main" id="{D070685B-841D-B9ED-5294-51303FE2EF45}"/>
              </a:ext>
            </a:extLst>
          </p:cNvPr>
          <p:cNvPicPr>
            <a:picLocks noChangeAspect="1"/>
          </p:cNvPicPr>
          <p:nvPr/>
        </p:nvPicPr>
        <p:blipFill>
          <a:blip r:embed="rId4"/>
          <a:stretch>
            <a:fillRect/>
          </a:stretch>
        </p:blipFill>
        <p:spPr>
          <a:xfrm>
            <a:off x="4673881" y="1263637"/>
            <a:ext cx="5599866" cy="3039926"/>
          </a:xfrm>
          <a:prstGeom prst="rect">
            <a:avLst/>
          </a:prstGeom>
          <a:effectLst>
            <a:glow rad="228600">
              <a:schemeClr val="accent6">
                <a:satMod val="175000"/>
                <a:alpha val="40000"/>
              </a:schemeClr>
            </a:glow>
          </a:effectLst>
        </p:spPr>
      </p:pic>
      <p:pic>
        <p:nvPicPr>
          <p:cNvPr id="8" name="Imagen 7">
            <a:extLst>
              <a:ext uri="{FF2B5EF4-FFF2-40B4-BE49-F238E27FC236}">
                <a16:creationId xmlns:a16="http://schemas.microsoft.com/office/drawing/2014/main" id="{D753E5B2-E6C6-8F87-DCCD-E24C3906333D}"/>
              </a:ext>
            </a:extLst>
          </p:cNvPr>
          <p:cNvPicPr>
            <a:picLocks noChangeAspect="1"/>
          </p:cNvPicPr>
          <p:nvPr/>
        </p:nvPicPr>
        <p:blipFill>
          <a:blip r:embed="rId5"/>
          <a:stretch>
            <a:fillRect/>
          </a:stretch>
        </p:blipFill>
        <p:spPr>
          <a:xfrm>
            <a:off x="4087676" y="4503750"/>
            <a:ext cx="6772275" cy="2181225"/>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3851183846"/>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6" name="Title 1">
            <a:extLst>
              <a:ext uri="{FF2B5EF4-FFF2-40B4-BE49-F238E27FC236}">
                <a16:creationId xmlns:a16="http://schemas.microsoft.com/office/drawing/2014/main" id="{1D44D3FE-E196-8E91-C30E-63A6562EAE15}"/>
              </a:ext>
            </a:extLst>
          </p:cNvPr>
          <p:cNvSpPr>
            <a:spLocks noGrp="1"/>
          </p:cNvSpPr>
          <p:nvPr>
            <p:ph type="ctrTitle"/>
          </p:nvPr>
        </p:nvSpPr>
        <p:spPr>
          <a:xfrm flipH="1">
            <a:off x="720000" y="146465"/>
            <a:ext cx="10752000" cy="894000"/>
          </a:xfrm>
        </p:spPr>
        <p:txBody>
          <a:bodyPr/>
          <a:lstStyle/>
          <a:p>
            <a:r>
              <a:rPr lang="es-ES" sz="5400" dirty="0">
                <a:solidFill>
                  <a:srgbClr val="00B050"/>
                </a:solidFill>
                <a:latin typeface="Freestyle Script" panose="030804020302050B0404" pitchFamily="66" charset="0"/>
              </a:rPr>
              <a:t>Crear una función que permita concatenar 3 cadenas</a:t>
            </a:r>
            <a:r>
              <a:rPr lang="es-ES" sz="5400" b="1" dirty="0">
                <a:solidFill>
                  <a:srgbClr val="00B050"/>
                </a:solidFill>
                <a:latin typeface="Freestyle Script" panose="030804020302050B0404" pitchFamily="66" charset="0"/>
              </a:rPr>
              <a:t>.</a:t>
            </a:r>
          </a:p>
        </p:txBody>
      </p:sp>
      <p:pic>
        <p:nvPicPr>
          <p:cNvPr id="3" name="Imagen 2">
            <a:extLst>
              <a:ext uri="{FF2B5EF4-FFF2-40B4-BE49-F238E27FC236}">
                <a16:creationId xmlns:a16="http://schemas.microsoft.com/office/drawing/2014/main" id="{E5F70C78-8D28-4469-8D77-50C81D260639}"/>
              </a:ext>
            </a:extLst>
          </p:cNvPr>
          <p:cNvPicPr>
            <a:picLocks noChangeAspect="1"/>
          </p:cNvPicPr>
          <p:nvPr/>
        </p:nvPicPr>
        <p:blipFill>
          <a:blip r:embed="rId3"/>
          <a:stretch>
            <a:fillRect/>
          </a:stretch>
        </p:blipFill>
        <p:spPr>
          <a:xfrm>
            <a:off x="1086677" y="1170852"/>
            <a:ext cx="9511161" cy="3141773"/>
          </a:xfrm>
          <a:prstGeom prst="rect">
            <a:avLst/>
          </a:prstGeom>
          <a:effectLst>
            <a:glow rad="228600">
              <a:schemeClr val="accent2">
                <a:satMod val="175000"/>
                <a:alpha val="40000"/>
              </a:schemeClr>
            </a:glow>
          </a:effectLst>
        </p:spPr>
      </p:pic>
      <p:pic>
        <p:nvPicPr>
          <p:cNvPr id="7" name="Picture 4">
            <a:extLst>
              <a:ext uri="{FF2B5EF4-FFF2-40B4-BE49-F238E27FC236}">
                <a16:creationId xmlns:a16="http://schemas.microsoft.com/office/drawing/2014/main" id="{67EBA945-CE82-3926-3E3E-A17E056DB9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89" r="-1" b="-3972"/>
          <a:stretch/>
        </p:blipFill>
        <p:spPr bwMode="auto">
          <a:xfrm>
            <a:off x="8970911" y="2166600"/>
            <a:ext cx="3221089" cy="486987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F56087F-1D30-24C8-920C-970F1C46B598}"/>
              </a:ext>
            </a:extLst>
          </p:cNvPr>
          <p:cNvPicPr>
            <a:picLocks noChangeAspect="1"/>
          </p:cNvPicPr>
          <p:nvPr/>
        </p:nvPicPr>
        <p:blipFill>
          <a:blip r:embed="rId5"/>
          <a:stretch>
            <a:fillRect/>
          </a:stretch>
        </p:blipFill>
        <p:spPr>
          <a:xfrm>
            <a:off x="3475216" y="5220051"/>
            <a:ext cx="5241568" cy="610905"/>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865636777"/>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211EC6-417D-9348-542E-A5216118A8B9}"/>
              </a:ext>
            </a:extLst>
          </p:cNvPr>
          <p:cNvSpPr txBox="1"/>
          <p:nvPr/>
        </p:nvSpPr>
        <p:spPr>
          <a:xfrm>
            <a:off x="2905539" y="159026"/>
            <a:ext cx="6795052" cy="769441"/>
          </a:xfrm>
          <a:prstGeom prst="rect">
            <a:avLst/>
          </a:prstGeom>
          <a:noFill/>
        </p:spPr>
        <p:txBody>
          <a:bodyPr wrap="square">
            <a:spAutoFit/>
          </a:bodyPr>
          <a:lstStyle/>
          <a:p>
            <a:r>
              <a:rPr lang="es-ES" sz="4400" dirty="0">
                <a:solidFill>
                  <a:srgbClr val="7030A0"/>
                </a:solidFill>
                <a:latin typeface="Freestyle Script" panose="030804020302050B0404" pitchFamily="66" charset="0"/>
              </a:rPr>
              <a:t>Crear una función de acuerdo a lo siguiente:</a:t>
            </a:r>
          </a:p>
        </p:txBody>
      </p:sp>
      <p:pic>
        <p:nvPicPr>
          <p:cNvPr id="5" name="Imagen 4">
            <a:extLst>
              <a:ext uri="{FF2B5EF4-FFF2-40B4-BE49-F238E27FC236}">
                <a16:creationId xmlns:a16="http://schemas.microsoft.com/office/drawing/2014/main" id="{CF8DA551-DCC2-0167-1A67-FA8F82283208}"/>
              </a:ext>
            </a:extLst>
          </p:cNvPr>
          <p:cNvPicPr>
            <a:picLocks noChangeAspect="1"/>
          </p:cNvPicPr>
          <p:nvPr/>
        </p:nvPicPr>
        <p:blipFill>
          <a:blip r:embed="rId2"/>
          <a:stretch>
            <a:fillRect/>
          </a:stretch>
        </p:blipFill>
        <p:spPr>
          <a:xfrm>
            <a:off x="1421686" y="1174239"/>
            <a:ext cx="9067274" cy="4509522"/>
          </a:xfrm>
          <a:prstGeom prst="rect">
            <a:avLst/>
          </a:prstGeom>
          <a:effectLst>
            <a:glow rad="228600">
              <a:schemeClr val="accent2">
                <a:satMod val="175000"/>
                <a:alpha val="40000"/>
              </a:schemeClr>
            </a:glow>
          </a:effectLst>
        </p:spPr>
      </p:pic>
      <p:grpSp>
        <p:nvGrpSpPr>
          <p:cNvPr id="7" name="Group 6">
            <a:extLst>
              <a:ext uri="{FF2B5EF4-FFF2-40B4-BE49-F238E27FC236}">
                <a16:creationId xmlns:a16="http://schemas.microsoft.com/office/drawing/2014/main" id="{CCAD3A36-03B1-1106-1055-B42EED0A2A7B}"/>
              </a:ext>
            </a:extLst>
          </p:cNvPr>
          <p:cNvGrpSpPr/>
          <p:nvPr/>
        </p:nvGrpSpPr>
        <p:grpSpPr>
          <a:xfrm>
            <a:off x="6871353" y="3429000"/>
            <a:ext cx="5899355" cy="3429000"/>
            <a:chOff x="3892532" y="3747490"/>
            <a:chExt cx="5012151" cy="3110510"/>
          </a:xfrm>
        </p:grpSpPr>
        <p:pic>
          <p:nvPicPr>
            <p:cNvPr id="8" name="Picture 7">
              <a:extLst>
                <a:ext uri="{FF2B5EF4-FFF2-40B4-BE49-F238E27FC236}">
                  <a16:creationId xmlns:a16="http://schemas.microsoft.com/office/drawing/2014/main" id="{2AE0D90E-D83D-C0E7-3728-1C48AE4553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53" b="99198" l="10000" r="90000">
                          <a14:foregroundMark x1="20521" y1="85988" x2="21493" y2="97901"/>
                          <a14:foregroundMark x1="43750" y1="99198" x2="38681" y2="98642"/>
                          <a14:foregroundMark x1="45417" y1="9753" x2="42292" y2="10000"/>
                          <a14:backgroundMark x1="35903" y1="43765" x2="34757" y2="51728"/>
                          <a14:backgroundMark x1="58819" y1="39568" x2="56354" y2="26914"/>
                          <a14:backgroundMark x1="56354" y1="26914" x2="56354" y2="26914"/>
                          <a14:backgroundMark x1="69132" y1="38272" x2="69306" y2="29815"/>
                          <a14:backgroundMark x1="74375" y1="42222" x2="75208" y2="37716"/>
                          <a14:backgroundMark x1="68472" y1="47778" x2="68646" y2="42469"/>
                          <a14:backgroundMark x1="74063" y1="48519" x2="74549" y2="45123"/>
                        </a14:backgroundRemoval>
                      </a14:imgEffect>
                    </a14:imgLayer>
                  </a14:imgProps>
                </a:ext>
                <a:ext uri="{28A0092B-C50C-407E-A947-70E740481C1C}">
                  <a14:useLocalDpi xmlns:a14="http://schemas.microsoft.com/office/drawing/2010/main" val="0"/>
                </a:ext>
              </a:extLst>
            </a:blip>
            <a:stretch>
              <a:fillRect/>
            </a:stretch>
          </p:blipFill>
          <p:spPr>
            <a:xfrm>
              <a:off x="3892532" y="3747490"/>
              <a:ext cx="5012151" cy="3110510"/>
            </a:xfrm>
            <a:prstGeom prst="rect">
              <a:avLst/>
            </a:prstGeom>
          </p:spPr>
        </p:pic>
        <p:pic>
          <p:nvPicPr>
            <p:cNvPr id="9" name="Picture 22">
              <a:extLst>
                <a:ext uri="{FF2B5EF4-FFF2-40B4-BE49-F238E27FC236}">
                  <a16:creationId xmlns:a16="http://schemas.microsoft.com/office/drawing/2014/main" id="{9D146247-26F2-9BF9-3077-BFF071D5B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178" y="4724344"/>
              <a:ext cx="1498080" cy="1498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2667296"/>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9" name="Google Shape;929;p104"/>
          <p:cNvSpPr txBox="1">
            <a:spLocks noGrp="1"/>
          </p:cNvSpPr>
          <p:nvPr>
            <p:ph type="ctrTitle"/>
          </p:nvPr>
        </p:nvSpPr>
        <p:spPr>
          <a:xfrm flipH="1">
            <a:off x="720000" y="162661"/>
            <a:ext cx="10752000" cy="894000"/>
          </a:xfrm>
          <a:prstGeom prst="rect">
            <a:avLst/>
          </a:prstGeom>
        </p:spPr>
        <p:txBody>
          <a:bodyPr spcFirstLastPara="1" wrap="square" lIns="121900" tIns="121900" rIns="121900" bIns="121900" anchor="t" anchorCtr="0">
            <a:noAutofit/>
          </a:bodyPr>
          <a:lstStyle/>
          <a:p>
            <a:r>
              <a:rPr lang="es-ES" sz="3600" dirty="0">
                <a:latin typeface="Agency FB" panose="020B0503020202020204" pitchFamily="34" charset="0"/>
                <a:ea typeface="Segoe UI Black" panose="020B0A02040204020203" pitchFamily="34" charset="0"/>
              </a:rPr>
              <a:t>Crear una función de acuerdo a lo siguiente</a:t>
            </a:r>
            <a:r>
              <a:rPr lang="es-ES" dirty="0">
                <a:latin typeface="Agency FB" panose="020B0503020202020204" pitchFamily="34" charset="0"/>
              </a:rPr>
              <a:t>:</a:t>
            </a:r>
            <a:r>
              <a:rPr lang="es-HN" dirty="0">
                <a:latin typeface="Agency FB" panose="020B0503020202020204" pitchFamily="34" charset="0"/>
              </a:rPr>
              <a:t> </a:t>
            </a:r>
            <a:endParaRPr dirty="0">
              <a:latin typeface="Agency FB" panose="020B0503020202020204" pitchFamily="34" charset="0"/>
            </a:endParaRPr>
          </a:p>
        </p:txBody>
      </p:sp>
      <p:sp>
        <p:nvSpPr>
          <p:cNvPr id="938" name="Google Shape;938;p104"/>
          <p:cNvSpPr txBox="1">
            <a:spLocks noGrp="1"/>
          </p:cNvSpPr>
          <p:nvPr>
            <p:ph type="subTitle" idx="9"/>
          </p:nvPr>
        </p:nvSpPr>
        <p:spPr>
          <a:xfrm>
            <a:off x="1524082" y="5036903"/>
            <a:ext cx="2498800" cy="1037600"/>
          </a:xfrm>
          <a:prstGeom prst="rect">
            <a:avLst/>
          </a:prstGeom>
        </p:spPr>
        <p:txBody>
          <a:bodyPr spcFirstLastPara="1" wrap="square" lIns="121900" tIns="121900" rIns="121900" bIns="121900" anchor="ctr" anchorCtr="0">
            <a:noAutofit/>
          </a:bodyPr>
          <a:lstStyle/>
          <a:p>
            <a:pPr marL="0" indent="0">
              <a:buClr>
                <a:schemeClr val="dk1"/>
              </a:buClr>
              <a:buSzPts val="1100"/>
            </a:pPr>
            <a:r>
              <a:rPr lang="en" dirty="0">
                <a:latin typeface="Fira Sans Extra Condensed SemiB" panose="020B0603050000020004" pitchFamily="34" charset="0"/>
              </a:rPr>
              <a:t>Descripción </a:t>
            </a:r>
            <a:endParaRPr dirty="0">
              <a:latin typeface="Fira Sans Extra Condensed SemiB" panose="020B0603050000020004" pitchFamily="34" charset="0"/>
            </a:endParaRPr>
          </a:p>
        </p:txBody>
      </p:sp>
      <p:pic>
        <p:nvPicPr>
          <p:cNvPr id="19" name="Picture 6">
            <a:extLst>
              <a:ext uri="{FF2B5EF4-FFF2-40B4-BE49-F238E27FC236}">
                <a16:creationId xmlns:a16="http://schemas.microsoft.com/office/drawing/2014/main" id="{5A8E6D0A-6708-66FA-E80D-43A4A5407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443" y="421131"/>
            <a:ext cx="6732105" cy="6355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2F16427B-E4A1-7178-6654-7E0F069F0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797" y="5158201"/>
            <a:ext cx="4674447" cy="169979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B672F252-1289-E6A2-69BE-23DDA3D47BD7}"/>
              </a:ext>
            </a:extLst>
          </p:cNvPr>
          <p:cNvPicPr>
            <a:picLocks noChangeAspect="1"/>
          </p:cNvPicPr>
          <p:nvPr/>
        </p:nvPicPr>
        <p:blipFill>
          <a:blip r:embed="rId5"/>
          <a:stretch>
            <a:fillRect/>
          </a:stretch>
        </p:blipFill>
        <p:spPr>
          <a:xfrm>
            <a:off x="1719262" y="1314242"/>
            <a:ext cx="8753475" cy="3867150"/>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887944829"/>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4A6BE82-CBD1-79B8-B5BB-931CC96CEB13}"/>
              </a:ext>
            </a:extLst>
          </p:cNvPr>
          <p:cNvSpPr>
            <a:spLocks noGrp="1"/>
          </p:cNvSpPr>
          <p:nvPr>
            <p:ph type="subTitle" idx="1"/>
          </p:nvPr>
        </p:nvSpPr>
        <p:spPr>
          <a:xfrm>
            <a:off x="1697711" y="2168760"/>
            <a:ext cx="9144000" cy="3521655"/>
          </a:xfrm>
        </p:spPr>
        <p:txBody>
          <a:bodyPr/>
          <a:lstStyle/>
          <a:p>
            <a:r>
              <a:rPr lang="es-HN" dirty="0">
                <a:solidFill>
                  <a:schemeClr val="bg1"/>
                </a:solidFill>
                <a:latin typeface="Arial Narrow" panose="020B0606020202030204" pitchFamily="34" charset="0"/>
              </a:rPr>
              <a:t>En este tema nuestros objetivos fueron:</a:t>
            </a:r>
          </a:p>
          <a:p>
            <a:r>
              <a:rPr lang="es-HN" dirty="0">
                <a:solidFill>
                  <a:schemeClr val="bg1"/>
                </a:solidFill>
                <a:latin typeface="Arial Narrow" panose="020B0606020202030204" pitchFamily="34" charset="0"/>
              </a:rPr>
              <a:t> </a:t>
            </a:r>
            <a:r>
              <a:rPr lang="es-ES" dirty="0">
                <a:solidFill>
                  <a:schemeClr val="bg1"/>
                </a:solidFill>
                <a:latin typeface="Arial Narrow" panose="020B0606020202030204" pitchFamily="34" charset="0"/>
              </a:rPr>
              <a:t>Mostrar el manejo de bases de datos relacionales. </a:t>
            </a:r>
          </a:p>
          <a:p>
            <a:r>
              <a:rPr lang="es-ES" dirty="0">
                <a:solidFill>
                  <a:schemeClr val="bg1"/>
                </a:solidFill>
                <a:latin typeface="Arial Narrow" panose="020B0606020202030204" pitchFamily="34" charset="0"/>
              </a:rPr>
              <a:t>Mostrar el manejo de funciones en MySQL. </a:t>
            </a:r>
          </a:p>
          <a:p>
            <a:r>
              <a:rPr lang="es-ES" dirty="0">
                <a:solidFill>
                  <a:schemeClr val="bg1"/>
                </a:solidFill>
                <a:latin typeface="Arial Narrow" panose="020B0606020202030204" pitchFamily="34" charset="0"/>
              </a:rPr>
              <a:t>Se concluyo que alcanzamos exitosamente con los objetivos</a:t>
            </a:r>
          </a:p>
          <a:p>
            <a:r>
              <a:rPr lang="es-ES" dirty="0">
                <a:solidFill>
                  <a:schemeClr val="bg1"/>
                </a:solidFill>
                <a:latin typeface="Arial Narrow" panose="020B0606020202030204" pitchFamily="34" charset="0"/>
              </a:rPr>
              <a:t>Pudiendo alcanzar nuevos temas y aprendes mas cada día.</a:t>
            </a:r>
          </a:p>
          <a:p>
            <a:endParaRPr lang="es-ES" dirty="0">
              <a:solidFill>
                <a:schemeClr val="bg1"/>
              </a:solidFill>
              <a:latin typeface="Agency FB" panose="020B0503020202020204" pitchFamily="34" charset="0"/>
            </a:endParaRPr>
          </a:p>
          <a:p>
            <a:r>
              <a:rPr lang="es-ES" b="0" i="0" dirty="0">
                <a:solidFill>
                  <a:srgbClr val="92D050"/>
                </a:solidFill>
                <a:effectLst/>
                <a:latin typeface="Roboto" panose="02000000000000000000" pitchFamily="2" charset="0"/>
              </a:rPr>
              <a:t>“En la lucha por la supervivencia, quien gana es quien permanece, así no alcance la victoria, porque esto es una lucha diaria</a:t>
            </a:r>
            <a:r>
              <a:rPr lang="es-ES" b="0" i="0" dirty="0">
                <a:solidFill>
                  <a:srgbClr val="FFFF00"/>
                </a:solidFill>
                <a:effectLst/>
                <a:latin typeface="Roboto" panose="02000000000000000000" pitchFamily="2" charset="0"/>
              </a:rPr>
              <a:t>”</a:t>
            </a:r>
            <a:endParaRPr lang="es-ES" dirty="0">
              <a:solidFill>
                <a:srgbClr val="FFFF00"/>
              </a:solidFill>
              <a:latin typeface="Fira Sans Extra Condensed SemiB" panose="020B0603050000020004" pitchFamily="34" charset="0"/>
            </a:endParaRPr>
          </a:p>
        </p:txBody>
      </p:sp>
      <p:pic>
        <p:nvPicPr>
          <p:cNvPr id="1028" name="Picture 4">
            <a:extLst>
              <a:ext uri="{FF2B5EF4-FFF2-40B4-BE49-F238E27FC236}">
                <a16:creationId xmlns:a16="http://schemas.microsoft.com/office/drawing/2014/main" id="{B285DC7D-92C2-FE15-66CA-587F853F5C9D}"/>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271253" y="3673460"/>
            <a:ext cx="1342102" cy="18384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6E72905-40C2-1071-DED6-33D1BEA77BE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4989873" y="4188542"/>
            <a:ext cx="766103" cy="10494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F3880931-8E3D-F4F4-CC34-087FAA46FC12}"/>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9366873" y="4592708"/>
            <a:ext cx="801326" cy="10977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420504-C42F-6AAD-0571-7D8C9ADD55AD}"/>
              </a:ext>
            </a:extLst>
          </p:cNvPr>
          <p:cNvSpPr>
            <a:spLocks noGrp="1"/>
          </p:cNvSpPr>
          <p:nvPr>
            <p:ph type="ctrTitle"/>
          </p:nvPr>
        </p:nvSpPr>
        <p:spPr>
          <a:xfrm>
            <a:off x="4081211" y="539733"/>
            <a:ext cx="4377000" cy="856265"/>
          </a:xfrm>
        </p:spPr>
        <p:txBody>
          <a:bodyPr>
            <a:noAutofit/>
          </a:bodyPr>
          <a:lstStyle/>
          <a:p>
            <a:r>
              <a:rPr lang="es-HN" dirty="0">
                <a:solidFill>
                  <a:schemeClr val="bg1"/>
                </a:solidFill>
                <a:latin typeface="Fira Sans Extra Condensed SemiB" panose="020B0603050000020004" pitchFamily="34" charset="0"/>
              </a:rPr>
              <a:t>Conclusión </a:t>
            </a:r>
            <a:endParaRPr lang="es-ES" dirty="0">
              <a:solidFill>
                <a:schemeClr val="bg1"/>
              </a:solidFill>
              <a:latin typeface="Fira Sans Extra Condensed SemiB" panose="020B0603050000020004" pitchFamily="34" charset="0"/>
            </a:endParaRPr>
          </a:p>
        </p:txBody>
      </p:sp>
      <p:pic>
        <p:nvPicPr>
          <p:cNvPr id="5" name="Picture 6">
            <a:extLst>
              <a:ext uri="{FF2B5EF4-FFF2-40B4-BE49-F238E27FC236}">
                <a16:creationId xmlns:a16="http://schemas.microsoft.com/office/drawing/2014/main" id="{A0A2E021-6F69-5129-A8BC-7F33DF190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480" y="363672"/>
            <a:ext cx="4080462" cy="120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409191"/>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5047-B8D2-4BDC-3E30-DA6F93199322}"/>
              </a:ext>
            </a:extLst>
          </p:cNvPr>
          <p:cNvSpPr>
            <a:spLocks noGrp="1"/>
          </p:cNvSpPr>
          <p:nvPr>
            <p:ph type="ctrTitle"/>
          </p:nvPr>
        </p:nvSpPr>
        <p:spPr>
          <a:xfrm>
            <a:off x="5132439" y="2168012"/>
            <a:ext cx="4724400" cy="1887641"/>
          </a:xfrm>
        </p:spPr>
        <p:txBody>
          <a:bodyPr>
            <a:noAutofit/>
          </a:bodyPr>
          <a:lstStyle/>
          <a:p>
            <a:r>
              <a:rPr lang="es-HN" sz="11200" b="1" dirty="0">
                <a:solidFill>
                  <a:schemeClr val="bg1"/>
                </a:solidFill>
                <a:effectLst>
                  <a:outerShdw blurRad="38100" dist="38100" dir="2700000" algn="tl">
                    <a:srgbClr val="000000">
                      <a:alpha val="43137"/>
                    </a:srgbClr>
                  </a:outerShdw>
                </a:effectLst>
                <a:latin typeface="Fira Sans Extra Condensed SemiB" panose="020B0603050000020004" pitchFamily="34" charset="0"/>
              </a:rPr>
              <a:t>Gracias</a:t>
            </a:r>
            <a:endParaRPr lang="es-ES" sz="11200" b="1" dirty="0">
              <a:solidFill>
                <a:schemeClr val="bg1"/>
              </a:solidFill>
              <a:effectLst>
                <a:outerShdw blurRad="38100" dist="38100" dir="2700000" algn="tl">
                  <a:srgbClr val="000000">
                    <a:alpha val="43137"/>
                  </a:srgbClr>
                </a:outerShdw>
              </a:effectLst>
              <a:latin typeface="Fira Sans Extra Condensed SemiB" panose="020B0603050000020004" pitchFamily="34" charset="0"/>
            </a:endParaRPr>
          </a:p>
        </p:txBody>
      </p:sp>
      <p:pic>
        <p:nvPicPr>
          <p:cNvPr id="6" name="Picture 6">
            <a:extLst>
              <a:ext uri="{FF2B5EF4-FFF2-40B4-BE49-F238E27FC236}">
                <a16:creationId xmlns:a16="http://schemas.microsoft.com/office/drawing/2014/main" id="{DE72F27F-7CAA-9895-F839-96FC3D328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542" y="2356353"/>
            <a:ext cx="4326193" cy="169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090523"/>
      </p:ext>
    </p:extLst>
  </p:cSld>
  <p:clrMapOvr>
    <a:masterClrMapping/>
  </p:clrMapOvr>
  <mc:AlternateContent xmlns:mc="http://schemas.openxmlformats.org/markup-compatibility/2006">
    <mc:Choice xmlns:p14="http://schemas.microsoft.com/office/powerpoint/2010/main" Requires="p14">
      <p:transition spd="slow" p14:dur="3400" advTm="320000">
        <p14:reveal/>
      </p:transition>
    </mc:Choice>
    <mc:Fallback>
      <p:transition spd="slow" advTm="3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5047-B8D2-4BDC-3E30-DA6F93199322}"/>
              </a:ext>
            </a:extLst>
          </p:cNvPr>
          <p:cNvSpPr>
            <a:spLocks noGrp="1"/>
          </p:cNvSpPr>
          <p:nvPr>
            <p:ph type="ctrTitle"/>
          </p:nvPr>
        </p:nvSpPr>
        <p:spPr>
          <a:xfrm>
            <a:off x="1487464" y="530943"/>
            <a:ext cx="9180535" cy="1179807"/>
          </a:xfrm>
        </p:spPr>
        <p:txBody>
          <a:bodyPr>
            <a:normAutofit fontScale="90000"/>
          </a:bodyPr>
          <a:lstStyle/>
          <a:p>
            <a:r>
              <a:rPr lang="es-HN" sz="8000" dirty="0">
                <a:solidFill>
                  <a:schemeClr val="bg1"/>
                </a:solidFill>
                <a:latin typeface="Eras Bold ITC" panose="020B0907030504020204" pitchFamily="34" charset="0"/>
              </a:rPr>
              <a:t>Índice</a:t>
            </a:r>
            <a:r>
              <a:rPr lang="es-HN" sz="9600" dirty="0">
                <a:solidFill>
                  <a:schemeClr val="bg1"/>
                </a:solidFill>
                <a:latin typeface="Fira Sans Extra Condensed SemiB" panose="020B0603050000020004" pitchFamily="34" charset="0"/>
              </a:rPr>
              <a:t> </a:t>
            </a:r>
            <a:endParaRPr lang="es-ES" sz="9600" dirty="0">
              <a:solidFill>
                <a:schemeClr val="bg1"/>
              </a:solidFill>
              <a:latin typeface="Fira Sans Extra Condensed SemiB" panose="020B0603050000020004" pitchFamily="34" charset="0"/>
            </a:endParaRPr>
          </a:p>
        </p:txBody>
      </p:sp>
      <p:pic>
        <p:nvPicPr>
          <p:cNvPr id="7170" name="Picture 2">
            <a:extLst>
              <a:ext uri="{FF2B5EF4-FFF2-40B4-BE49-F238E27FC236}">
                <a16:creationId xmlns:a16="http://schemas.microsoft.com/office/drawing/2014/main" id="{C3BF0AC5-3538-24D1-373E-053B8F5AF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6629"/>
            <a:ext cx="523875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a:extLst>
              <a:ext uri="{FF2B5EF4-FFF2-40B4-BE49-F238E27FC236}">
                <a16:creationId xmlns:a16="http://schemas.microsoft.com/office/drawing/2014/main" id="{9D146247-26F2-9BF9-3077-BFF071D5B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865" y="2563518"/>
            <a:ext cx="939914" cy="8654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252BC1AE-E995-EE57-F0F6-4504F1164B6D}"/>
              </a:ext>
            </a:extLst>
          </p:cNvPr>
          <p:cNvGraphicFramePr/>
          <p:nvPr>
            <p:extLst>
              <p:ext uri="{D42A27DB-BD31-4B8C-83A1-F6EECF244321}">
                <p14:modId xmlns:p14="http://schemas.microsoft.com/office/powerpoint/2010/main" val="2094008328"/>
              </p:ext>
            </p:extLst>
          </p:nvPr>
        </p:nvGraphicFramePr>
        <p:xfrm>
          <a:off x="6023794" y="2237167"/>
          <a:ext cx="5238750" cy="39191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22">
            <a:extLst>
              <a:ext uri="{FF2B5EF4-FFF2-40B4-BE49-F238E27FC236}">
                <a16:creationId xmlns:a16="http://schemas.microsoft.com/office/drawing/2014/main" id="{1D0A4A0A-DDB6-2B51-1EF6-B23AACF37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026" y="4928176"/>
            <a:ext cx="939914" cy="8654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a:extLst>
              <a:ext uri="{FF2B5EF4-FFF2-40B4-BE49-F238E27FC236}">
                <a16:creationId xmlns:a16="http://schemas.microsoft.com/office/drawing/2014/main" id="{9B6A70FD-97CD-FF55-1731-610D31600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99" y="5074686"/>
            <a:ext cx="939914" cy="8654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0DD12F1-1F1A-ED93-D782-A7A5372D5509}"/>
              </a:ext>
            </a:extLst>
          </p:cNvPr>
          <p:cNvPicPr>
            <a:picLocks noChangeAspect="1" noChangeArrowheads="1"/>
          </p:cNvPicPr>
          <p:nvPr/>
        </p:nvPicPr>
        <p:blipFill>
          <a:blip r:embed="rId10">
            <a:alphaModFix amt="35000"/>
            <a:extLst>
              <a:ext uri="{28A0092B-C50C-407E-A947-70E740481C1C}">
                <a14:useLocalDpi xmlns:a14="http://schemas.microsoft.com/office/drawing/2010/main" val="0"/>
              </a:ext>
            </a:extLst>
          </a:blip>
          <a:srcRect/>
          <a:stretch>
            <a:fillRect/>
          </a:stretch>
        </p:blipFill>
        <p:spPr bwMode="auto">
          <a:xfrm>
            <a:off x="5042952" y="4238554"/>
            <a:ext cx="631803" cy="8654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E83EC2B-1FC7-C232-E9C7-C075E4024AAC}"/>
              </a:ext>
            </a:extLst>
          </p:cNvPr>
          <p:cNvPicPr>
            <a:picLocks noChangeAspect="1" noChangeArrowheads="1"/>
          </p:cNvPicPr>
          <p:nvPr/>
        </p:nvPicPr>
        <p:blipFill>
          <a:blip r:embed="rId10">
            <a:alphaModFix amt="35000"/>
            <a:extLst>
              <a:ext uri="{28A0092B-C50C-407E-A947-70E740481C1C}">
                <a14:useLocalDpi xmlns:a14="http://schemas.microsoft.com/office/drawing/2010/main" val="0"/>
              </a:ext>
            </a:extLst>
          </a:blip>
          <a:srcRect/>
          <a:stretch>
            <a:fillRect/>
          </a:stretch>
        </p:blipFill>
        <p:spPr bwMode="auto">
          <a:xfrm>
            <a:off x="9366873" y="4592708"/>
            <a:ext cx="801326" cy="10977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5EBC4673-0E02-8CB7-91DD-3BB0A96A03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6632" y="435849"/>
            <a:ext cx="6194323" cy="136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598477"/>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0-#ppt_w/2"/>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31" presetClass="entr" presetSubtype="0" fill="hold" grpId="0" nodeType="afterEffect">
                                  <p:stCondLst>
                                    <p:cond delay="0"/>
                                  </p:stCondLst>
                                  <p:childTnLst>
                                    <p:set>
                                      <p:cBhvr>
                                        <p:cTn id="26" dur="1" fill="hold">
                                          <p:stCondLst>
                                            <p:cond delay="0"/>
                                          </p:stCondLst>
                                        </p:cTn>
                                        <p:tgtEl>
                                          <p:spTgt spid="4">
                                            <p:graphicEl>
                                              <a:dgm id="{3DDD54AE-7EE5-4539-AF85-CABB6A960A74}"/>
                                            </p:graphicEl>
                                          </p:spTgt>
                                        </p:tgtEl>
                                        <p:attrNameLst>
                                          <p:attrName>style.visibility</p:attrName>
                                        </p:attrNameLst>
                                      </p:cBhvr>
                                      <p:to>
                                        <p:strVal val="visible"/>
                                      </p:to>
                                    </p:set>
                                    <p:anim calcmode="lin" valueType="num">
                                      <p:cBhvr>
                                        <p:cTn id="27" dur="1000" fill="hold"/>
                                        <p:tgtEl>
                                          <p:spTgt spid="4">
                                            <p:graphicEl>
                                              <a:dgm id="{3DDD54AE-7EE5-4539-AF85-CABB6A960A74}"/>
                                            </p:graphicEl>
                                          </p:spTgt>
                                        </p:tgtEl>
                                        <p:attrNameLst>
                                          <p:attrName>ppt_w</p:attrName>
                                        </p:attrNameLst>
                                      </p:cBhvr>
                                      <p:tavLst>
                                        <p:tav tm="0">
                                          <p:val>
                                            <p:fltVal val="0"/>
                                          </p:val>
                                        </p:tav>
                                        <p:tav tm="100000">
                                          <p:val>
                                            <p:strVal val="#ppt_w"/>
                                          </p:val>
                                        </p:tav>
                                      </p:tavLst>
                                    </p:anim>
                                    <p:anim calcmode="lin" valueType="num">
                                      <p:cBhvr>
                                        <p:cTn id="28" dur="1000" fill="hold"/>
                                        <p:tgtEl>
                                          <p:spTgt spid="4">
                                            <p:graphicEl>
                                              <a:dgm id="{3DDD54AE-7EE5-4539-AF85-CABB6A960A74}"/>
                                            </p:graphicEl>
                                          </p:spTgt>
                                        </p:tgtEl>
                                        <p:attrNameLst>
                                          <p:attrName>ppt_h</p:attrName>
                                        </p:attrNameLst>
                                      </p:cBhvr>
                                      <p:tavLst>
                                        <p:tav tm="0">
                                          <p:val>
                                            <p:fltVal val="0"/>
                                          </p:val>
                                        </p:tav>
                                        <p:tav tm="100000">
                                          <p:val>
                                            <p:strVal val="#ppt_h"/>
                                          </p:val>
                                        </p:tav>
                                      </p:tavLst>
                                    </p:anim>
                                    <p:anim calcmode="lin" valueType="num">
                                      <p:cBhvr>
                                        <p:cTn id="29" dur="1000" fill="hold"/>
                                        <p:tgtEl>
                                          <p:spTgt spid="4">
                                            <p:graphicEl>
                                              <a:dgm id="{3DDD54AE-7EE5-4539-AF85-CABB6A960A74}"/>
                                            </p:graphicEl>
                                          </p:spTgt>
                                        </p:tgtEl>
                                        <p:attrNameLst>
                                          <p:attrName>style.rotation</p:attrName>
                                        </p:attrNameLst>
                                      </p:cBhvr>
                                      <p:tavLst>
                                        <p:tav tm="0">
                                          <p:val>
                                            <p:fltVal val="90"/>
                                          </p:val>
                                        </p:tav>
                                        <p:tav tm="100000">
                                          <p:val>
                                            <p:fltVal val="0"/>
                                          </p:val>
                                        </p:tav>
                                      </p:tavLst>
                                    </p:anim>
                                    <p:animEffect transition="in" filter="fade">
                                      <p:cBhvr>
                                        <p:cTn id="30" dur="1000"/>
                                        <p:tgtEl>
                                          <p:spTgt spid="4">
                                            <p:graphicEl>
                                              <a:dgm id="{3DDD54AE-7EE5-4539-AF85-CABB6A960A74}"/>
                                            </p:graphicEl>
                                          </p:spTgt>
                                        </p:tgtEl>
                                      </p:cBhvr>
                                    </p:animEffect>
                                  </p:childTnLst>
                                </p:cTn>
                              </p:par>
                            </p:childTnLst>
                          </p:cTn>
                        </p:par>
                        <p:par>
                          <p:cTn id="31" fill="hold">
                            <p:stCondLst>
                              <p:cond delay="3000"/>
                            </p:stCondLst>
                            <p:childTnLst>
                              <p:par>
                                <p:cTn id="32" presetID="31" presetClass="entr" presetSubtype="0" fill="hold" grpId="0" nodeType="afterEffect">
                                  <p:stCondLst>
                                    <p:cond delay="0"/>
                                  </p:stCondLst>
                                  <p:childTnLst>
                                    <p:set>
                                      <p:cBhvr>
                                        <p:cTn id="33" dur="1" fill="hold">
                                          <p:stCondLst>
                                            <p:cond delay="0"/>
                                          </p:stCondLst>
                                        </p:cTn>
                                        <p:tgtEl>
                                          <p:spTgt spid="4">
                                            <p:graphicEl>
                                              <a:dgm id="{39D82F67-DC0C-4973-AEFB-C5A2ECAC9AAE}"/>
                                            </p:graphicEl>
                                          </p:spTgt>
                                        </p:tgtEl>
                                        <p:attrNameLst>
                                          <p:attrName>style.visibility</p:attrName>
                                        </p:attrNameLst>
                                      </p:cBhvr>
                                      <p:to>
                                        <p:strVal val="visible"/>
                                      </p:to>
                                    </p:set>
                                    <p:anim calcmode="lin" valueType="num">
                                      <p:cBhvr>
                                        <p:cTn id="34" dur="1000" fill="hold"/>
                                        <p:tgtEl>
                                          <p:spTgt spid="4">
                                            <p:graphicEl>
                                              <a:dgm id="{39D82F67-DC0C-4973-AEFB-C5A2ECAC9AAE}"/>
                                            </p:graphicEl>
                                          </p:spTgt>
                                        </p:tgtEl>
                                        <p:attrNameLst>
                                          <p:attrName>ppt_w</p:attrName>
                                        </p:attrNameLst>
                                      </p:cBhvr>
                                      <p:tavLst>
                                        <p:tav tm="0">
                                          <p:val>
                                            <p:fltVal val="0"/>
                                          </p:val>
                                        </p:tav>
                                        <p:tav tm="100000">
                                          <p:val>
                                            <p:strVal val="#ppt_w"/>
                                          </p:val>
                                        </p:tav>
                                      </p:tavLst>
                                    </p:anim>
                                    <p:anim calcmode="lin" valueType="num">
                                      <p:cBhvr>
                                        <p:cTn id="35" dur="1000" fill="hold"/>
                                        <p:tgtEl>
                                          <p:spTgt spid="4">
                                            <p:graphicEl>
                                              <a:dgm id="{39D82F67-DC0C-4973-AEFB-C5A2ECAC9AAE}"/>
                                            </p:graphicEl>
                                          </p:spTgt>
                                        </p:tgtEl>
                                        <p:attrNameLst>
                                          <p:attrName>ppt_h</p:attrName>
                                        </p:attrNameLst>
                                      </p:cBhvr>
                                      <p:tavLst>
                                        <p:tav tm="0">
                                          <p:val>
                                            <p:fltVal val="0"/>
                                          </p:val>
                                        </p:tav>
                                        <p:tav tm="100000">
                                          <p:val>
                                            <p:strVal val="#ppt_h"/>
                                          </p:val>
                                        </p:tav>
                                      </p:tavLst>
                                    </p:anim>
                                    <p:anim calcmode="lin" valueType="num">
                                      <p:cBhvr>
                                        <p:cTn id="36" dur="1000" fill="hold"/>
                                        <p:tgtEl>
                                          <p:spTgt spid="4">
                                            <p:graphicEl>
                                              <a:dgm id="{39D82F67-DC0C-4973-AEFB-C5A2ECAC9AAE}"/>
                                            </p:graphicEl>
                                          </p:spTgt>
                                        </p:tgtEl>
                                        <p:attrNameLst>
                                          <p:attrName>style.rotation</p:attrName>
                                        </p:attrNameLst>
                                      </p:cBhvr>
                                      <p:tavLst>
                                        <p:tav tm="0">
                                          <p:val>
                                            <p:fltVal val="90"/>
                                          </p:val>
                                        </p:tav>
                                        <p:tav tm="100000">
                                          <p:val>
                                            <p:fltVal val="0"/>
                                          </p:val>
                                        </p:tav>
                                      </p:tavLst>
                                    </p:anim>
                                    <p:animEffect transition="in" filter="fade">
                                      <p:cBhvr>
                                        <p:cTn id="37" dur="1000"/>
                                        <p:tgtEl>
                                          <p:spTgt spid="4">
                                            <p:graphicEl>
                                              <a:dgm id="{39D82F67-DC0C-4973-AEFB-C5A2ECAC9AAE}"/>
                                            </p:graphicEl>
                                          </p:spTgt>
                                        </p:tgtEl>
                                      </p:cBhvr>
                                    </p:animEffect>
                                  </p:childTnLst>
                                </p:cTn>
                              </p:par>
                            </p:childTnLst>
                          </p:cTn>
                        </p:par>
                        <p:par>
                          <p:cTn id="38" fill="hold">
                            <p:stCondLst>
                              <p:cond delay="4000"/>
                            </p:stCondLst>
                            <p:childTnLst>
                              <p:par>
                                <p:cTn id="39" presetID="31" presetClass="entr" presetSubtype="0" fill="hold" grpId="0" nodeType="afterEffect">
                                  <p:stCondLst>
                                    <p:cond delay="0"/>
                                  </p:stCondLst>
                                  <p:childTnLst>
                                    <p:set>
                                      <p:cBhvr>
                                        <p:cTn id="40" dur="1" fill="hold">
                                          <p:stCondLst>
                                            <p:cond delay="0"/>
                                          </p:stCondLst>
                                        </p:cTn>
                                        <p:tgtEl>
                                          <p:spTgt spid="4">
                                            <p:graphicEl>
                                              <a:dgm id="{0B28BFE9-0D34-4DAB-8F48-4D2564A29AC7}"/>
                                            </p:graphicEl>
                                          </p:spTgt>
                                        </p:tgtEl>
                                        <p:attrNameLst>
                                          <p:attrName>style.visibility</p:attrName>
                                        </p:attrNameLst>
                                      </p:cBhvr>
                                      <p:to>
                                        <p:strVal val="visible"/>
                                      </p:to>
                                    </p:set>
                                    <p:anim calcmode="lin" valueType="num">
                                      <p:cBhvr>
                                        <p:cTn id="41" dur="1000" fill="hold"/>
                                        <p:tgtEl>
                                          <p:spTgt spid="4">
                                            <p:graphicEl>
                                              <a:dgm id="{0B28BFE9-0D34-4DAB-8F48-4D2564A29AC7}"/>
                                            </p:graphicEl>
                                          </p:spTgt>
                                        </p:tgtEl>
                                        <p:attrNameLst>
                                          <p:attrName>ppt_w</p:attrName>
                                        </p:attrNameLst>
                                      </p:cBhvr>
                                      <p:tavLst>
                                        <p:tav tm="0">
                                          <p:val>
                                            <p:fltVal val="0"/>
                                          </p:val>
                                        </p:tav>
                                        <p:tav tm="100000">
                                          <p:val>
                                            <p:strVal val="#ppt_w"/>
                                          </p:val>
                                        </p:tav>
                                      </p:tavLst>
                                    </p:anim>
                                    <p:anim calcmode="lin" valueType="num">
                                      <p:cBhvr>
                                        <p:cTn id="42" dur="1000" fill="hold"/>
                                        <p:tgtEl>
                                          <p:spTgt spid="4">
                                            <p:graphicEl>
                                              <a:dgm id="{0B28BFE9-0D34-4DAB-8F48-4D2564A29AC7}"/>
                                            </p:graphicEl>
                                          </p:spTgt>
                                        </p:tgtEl>
                                        <p:attrNameLst>
                                          <p:attrName>ppt_h</p:attrName>
                                        </p:attrNameLst>
                                      </p:cBhvr>
                                      <p:tavLst>
                                        <p:tav tm="0">
                                          <p:val>
                                            <p:fltVal val="0"/>
                                          </p:val>
                                        </p:tav>
                                        <p:tav tm="100000">
                                          <p:val>
                                            <p:strVal val="#ppt_h"/>
                                          </p:val>
                                        </p:tav>
                                      </p:tavLst>
                                    </p:anim>
                                    <p:anim calcmode="lin" valueType="num">
                                      <p:cBhvr>
                                        <p:cTn id="43" dur="1000" fill="hold"/>
                                        <p:tgtEl>
                                          <p:spTgt spid="4">
                                            <p:graphicEl>
                                              <a:dgm id="{0B28BFE9-0D34-4DAB-8F48-4D2564A29AC7}"/>
                                            </p:graphicEl>
                                          </p:spTgt>
                                        </p:tgtEl>
                                        <p:attrNameLst>
                                          <p:attrName>style.rotation</p:attrName>
                                        </p:attrNameLst>
                                      </p:cBhvr>
                                      <p:tavLst>
                                        <p:tav tm="0">
                                          <p:val>
                                            <p:fltVal val="90"/>
                                          </p:val>
                                        </p:tav>
                                        <p:tav tm="100000">
                                          <p:val>
                                            <p:fltVal val="0"/>
                                          </p:val>
                                        </p:tav>
                                      </p:tavLst>
                                    </p:anim>
                                    <p:animEffect transition="in" filter="fade">
                                      <p:cBhvr>
                                        <p:cTn id="44" dur="1000"/>
                                        <p:tgtEl>
                                          <p:spTgt spid="4">
                                            <p:graphicEl>
                                              <a:dgm id="{0B28BFE9-0D34-4DAB-8F48-4D2564A29AC7}"/>
                                            </p:graphicEl>
                                          </p:spTgt>
                                        </p:tgtEl>
                                      </p:cBhvr>
                                    </p:animEffect>
                                  </p:childTnLst>
                                </p:cTn>
                              </p:par>
                            </p:childTnLst>
                          </p:cTn>
                        </p:par>
                        <p:par>
                          <p:cTn id="45" fill="hold">
                            <p:stCondLst>
                              <p:cond delay="5000"/>
                            </p:stCondLst>
                            <p:childTnLst>
                              <p:par>
                                <p:cTn id="46" presetID="31" presetClass="entr" presetSubtype="0" fill="hold" grpId="0" nodeType="afterEffect">
                                  <p:stCondLst>
                                    <p:cond delay="0"/>
                                  </p:stCondLst>
                                  <p:childTnLst>
                                    <p:set>
                                      <p:cBhvr>
                                        <p:cTn id="47" dur="1" fill="hold">
                                          <p:stCondLst>
                                            <p:cond delay="0"/>
                                          </p:stCondLst>
                                        </p:cTn>
                                        <p:tgtEl>
                                          <p:spTgt spid="4">
                                            <p:graphicEl>
                                              <a:dgm id="{D67EBF0F-2D02-4FCF-95A0-A4998E414B23}"/>
                                            </p:graphicEl>
                                          </p:spTgt>
                                        </p:tgtEl>
                                        <p:attrNameLst>
                                          <p:attrName>style.visibility</p:attrName>
                                        </p:attrNameLst>
                                      </p:cBhvr>
                                      <p:to>
                                        <p:strVal val="visible"/>
                                      </p:to>
                                    </p:set>
                                    <p:anim calcmode="lin" valueType="num">
                                      <p:cBhvr>
                                        <p:cTn id="48" dur="1000" fill="hold"/>
                                        <p:tgtEl>
                                          <p:spTgt spid="4">
                                            <p:graphicEl>
                                              <a:dgm id="{D67EBF0F-2D02-4FCF-95A0-A4998E414B23}"/>
                                            </p:graphicEl>
                                          </p:spTgt>
                                        </p:tgtEl>
                                        <p:attrNameLst>
                                          <p:attrName>ppt_w</p:attrName>
                                        </p:attrNameLst>
                                      </p:cBhvr>
                                      <p:tavLst>
                                        <p:tav tm="0">
                                          <p:val>
                                            <p:fltVal val="0"/>
                                          </p:val>
                                        </p:tav>
                                        <p:tav tm="100000">
                                          <p:val>
                                            <p:strVal val="#ppt_w"/>
                                          </p:val>
                                        </p:tav>
                                      </p:tavLst>
                                    </p:anim>
                                    <p:anim calcmode="lin" valueType="num">
                                      <p:cBhvr>
                                        <p:cTn id="49" dur="1000" fill="hold"/>
                                        <p:tgtEl>
                                          <p:spTgt spid="4">
                                            <p:graphicEl>
                                              <a:dgm id="{D67EBF0F-2D02-4FCF-95A0-A4998E414B23}"/>
                                            </p:graphicEl>
                                          </p:spTgt>
                                        </p:tgtEl>
                                        <p:attrNameLst>
                                          <p:attrName>ppt_h</p:attrName>
                                        </p:attrNameLst>
                                      </p:cBhvr>
                                      <p:tavLst>
                                        <p:tav tm="0">
                                          <p:val>
                                            <p:fltVal val="0"/>
                                          </p:val>
                                        </p:tav>
                                        <p:tav tm="100000">
                                          <p:val>
                                            <p:strVal val="#ppt_h"/>
                                          </p:val>
                                        </p:tav>
                                      </p:tavLst>
                                    </p:anim>
                                    <p:anim calcmode="lin" valueType="num">
                                      <p:cBhvr>
                                        <p:cTn id="50" dur="1000" fill="hold"/>
                                        <p:tgtEl>
                                          <p:spTgt spid="4">
                                            <p:graphicEl>
                                              <a:dgm id="{D67EBF0F-2D02-4FCF-95A0-A4998E414B23}"/>
                                            </p:graphicEl>
                                          </p:spTgt>
                                        </p:tgtEl>
                                        <p:attrNameLst>
                                          <p:attrName>style.rotation</p:attrName>
                                        </p:attrNameLst>
                                      </p:cBhvr>
                                      <p:tavLst>
                                        <p:tav tm="0">
                                          <p:val>
                                            <p:fltVal val="90"/>
                                          </p:val>
                                        </p:tav>
                                        <p:tav tm="100000">
                                          <p:val>
                                            <p:fltVal val="0"/>
                                          </p:val>
                                        </p:tav>
                                      </p:tavLst>
                                    </p:anim>
                                    <p:animEffect transition="in" filter="fade">
                                      <p:cBhvr>
                                        <p:cTn id="51" dur="1000"/>
                                        <p:tgtEl>
                                          <p:spTgt spid="4">
                                            <p:graphicEl>
                                              <a:dgm id="{D67EBF0F-2D02-4FCF-95A0-A4998E414B23}"/>
                                            </p:graphicEl>
                                          </p:spTgt>
                                        </p:tgtEl>
                                      </p:cBhvr>
                                    </p:animEffect>
                                  </p:childTnLst>
                                </p:cTn>
                              </p:par>
                            </p:childTnLst>
                          </p:cTn>
                        </p:par>
                        <p:par>
                          <p:cTn id="52" fill="hold">
                            <p:stCondLst>
                              <p:cond delay="6000"/>
                            </p:stCondLst>
                            <p:childTnLst>
                              <p:par>
                                <p:cTn id="53" presetID="31" presetClass="entr" presetSubtype="0" fill="hold" grpId="0" nodeType="afterEffect">
                                  <p:stCondLst>
                                    <p:cond delay="0"/>
                                  </p:stCondLst>
                                  <p:childTnLst>
                                    <p:set>
                                      <p:cBhvr>
                                        <p:cTn id="54" dur="1" fill="hold">
                                          <p:stCondLst>
                                            <p:cond delay="0"/>
                                          </p:stCondLst>
                                        </p:cTn>
                                        <p:tgtEl>
                                          <p:spTgt spid="4">
                                            <p:graphicEl>
                                              <a:dgm id="{76BAEE05-EA32-4F3F-8418-405B247EB931}"/>
                                            </p:graphicEl>
                                          </p:spTgt>
                                        </p:tgtEl>
                                        <p:attrNameLst>
                                          <p:attrName>style.visibility</p:attrName>
                                        </p:attrNameLst>
                                      </p:cBhvr>
                                      <p:to>
                                        <p:strVal val="visible"/>
                                      </p:to>
                                    </p:set>
                                    <p:anim calcmode="lin" valueType="num">
                                      <p:cBhvr>
                                        <p:cTn id="55" dur="1000" fill="hold"/>
                                        <p:tgtEl>
                                          <p:spTgt spid="4">
                                            <p:graphicEl>
                                              <a:dgm id="{76BAEE05-EA32-4F3F-8418-405B247EB931}"/>
                                            </p:graphicEl>
                                          </p:spTgt>
                                        </p:tgtEl>
                                        <p:attrNameLst>
                                          <p:attrName>ppt_w</p:attrName>
                                        </p:attrNameLst>
                                      </p:cBhvr>
                                      <p:tavLst>
                                        <p:tav tm="0">
                                          <p:val>
                                            <p:fltVal val="0"/>
                                          </p:val>
                                        </p:tav>
                                        <p:tav tm="100000">
                                          <p:val>
                                            <p:strVal val="#ppt_w"/>
                                          </p:val>
                                        </p:tav>
                                      </p:tavLst>
                                    </p:anim>
                                    <p:anim calcmode="lin" valueType="num">
                                      <p:cBhvr>
                                        <p:cTn id="56" dur="1000" fill="hold"/>
                                        <p:tgtEl>
                                          <p:spTgt spid="4">
                                            <p:graphicEl>
                                              <a:dgm id="{76BAEE05-EA32-4F3F-8418-405B247EB931}"/>
                                            </p:graphicEl>
                                          </p:spTgt>
                                        </p:tgtEl>
                                        <p:attrNameLst>
                                          <p:attrName>ppt_h</p:attrName>
                                        </p:attrNameLst>
                                      </p:cBhvr>
                                      <p:tavLst>
                                        <p:tav tm="0">
                                          <p:val>
                                            <p:fltVal val="0"/>
                                          </p:val>
                                        </p:tav>
                                        <p:tav tm="100000">
                                          <p:val>
                                            <p:strVal val="#ppt_h"/>
                                          </p:val>
                                        </p:tav>
                                      </p:tavLst>
                                    </p:anim>
                                    <p:anim calcmode="lin" valueType="num">
                                      <p:cBhvr>
                                        <p:cTn id="57" dur="1000" fill="hold"/>
                                        <p:tgtEl>
                                          <p:spTgt spid="4">
                                            <p:graphicEl>
                                              <a:dgm id="{76BAEE05-EA32-4F3F-8418-405B247EB931}"/>
                                            </p:graphicEl>
                                          </p:spTgt>
                                        </p:tgtEl>
                                        <p:attrNameLst>
                                          <p:attrName>style.rotation</p:attrName>
                                        </p:attrNameLst>
                                      </p:cBhvr>
                                      <p:tavLst>
                                        <p:tav tm="0">
                                          <p:val>
                                            <p:fltVal val="90"/>
                                          </p:val>
                                        </p:tav>
                                        <p:tav tm="100000">
                                          <p:val>
                                            <p:fltVal val="0"/>
                                          </p:val>
                                        </p:tav>
                                      </p:tavLst>
                                    </p:anim>
                                    <p:animEffect transition="in" filter="fade">
                                      <p:cBhvr>
                                        <p:cTn id="58" dur="1000"/>
                                        <p:tgtEl>
                                          <p:spTgt spid="4">
                                            <p:graphicEl>
                                              <a:dgm id="{76BAEE05-EA32-4F3F-8418-405B247EB931}"/>
                                            </p:graphicEl>
                                          </p:spTgt>
                                        </p:tgtEl>
                                      </p:cBhvr>
                                    </p:animEffect>
                                  </p:childTnLst>
                                </p:cTn>
                              </p:par>
                            </p:childTnLst>
                          </p:cTn>
                        </p:par>
                        <p:par>
                          <p:cTn id="59" fill="hold">
                            <p:stCondLst>
                              <p:cond delay="7000"/>
                            </p:stCondLst>
                            <p:childTnLst>
                              <p:par>
                                <p:cTn id="60" presetID="31" presetClass="entr" presetSubtype="0" fill="hold" grpId="0" nodeType="afterEffect">
                                  <p:stCondLst>
                                    <p:cond delay="0"/>
                                  </p:stCondLst>
                                  <p:childTnLst>
                                    <p:set>
                                      <p:cBhvr>
                                        <p:cTn id="61" dur="1" fill="hold">
                                          <p:stCondLst>
                                            <p:cond delay="0"/>
                                          </p:stCondLst>
                                        </p:cTn>
                                        <p:tgtEl>
                                          <p:spTgt spid="4">
                                            <p:graphicEl>
                                              <a:dgm id="{E45F2CE9-0B40-49BD-9526-026751C352D9}"/>
                                            </p:graphicEl>
                                          </p:spTgt>
                                        </p:tgtEl>
                                        <p:attrNameLst>
                                          <p:attrName>style.visibility</p:attrName>
                                        </p:attrNameLst>
                                      </p:cBhvr>
                                      <p:to>
                                        <p:strVal val="visible"/>
                                      </p:to>
                                    </p:set>
                                    <p:anim calcmode="lin" valueType="num">
                                      <p:cBhvr>
                                        <p:cTn id="62" dur="1000" fill="hold"/>
                                        <p:tgtEl>
                                          <p:spTgt spid="4">
                                            <p:graphicEl>
                                              <a:dgm id="{E45F2CE9-0B40-49BD-9526-026751C352D9}"/>
                                            </p:graphicEl>
                                          </p:spTgt>
                                        </p:tgtEl>
                                        <p:attrNameLst>
                                          <p:attrName>ppt_w</p:attrName>
                                        </p:attrNameLst>
                                      </p:cBhvr>
                                      <p:tavLst>
                                        <p:tav tm="0">
                                          <p:val>
                                            <p:fltVal val="0"/>
                                          </p:val>
                                        </p:tav>
                                        <p:tav tm="100000">
                                          <p:val>
                                            <p:strVal val="#ppt_w"/>
                                          </p:val>
                                        </p:tav>
                                      </p:tavLst>
                                    </p:anim>
                                    <p:anim calcmode="lin" valueType="num">
                                      <p:cBhvr>
                                        <p:cTn id="63" dur="1000" fill="hold"/>
                                        <p:tgtEl>
                                          <p:spTgt spid="4">
                                            <p:graphicEl>
                                              <a:dgm id="{E45F2CE9-0B40-49BD-9526-026751C352D9}"/>
                                            </p:graphicEl>
                                          </p:spTgt>
                                        </p:tgtEl>
                                        <p:attrNameLst>
                                          <p:attrName>ppt_h</p:attrName>
                                        </p:attrNameLst>
                                      </p:cBhvr>
                                      <p:tavLst>
                                        <p:tav tm="0">
                                          <p:val>
                                            <p:fltVal val="0"/>
                                          </p:val>
                                        </p:tav>
                                        <p:tav tm="100000">
                                          <p:val>
                                            <p:strVal val="#ppt_h"/>
                                          </p:val>
                                        </p:tav>
                                      </p:tavLst>
                                    </p:anim>
                                    <p:anim calcmode="lin" valueType="num">
                                      <p:cBhvr>
                                        <p:cTn id="64" dur="1000" fill="hold"/>
                                        <p:tgtEl>
                                          <p:spTgt spid="4">
                                            <p:graphicEl>
                                              <a:dgm id="{E45F2CE9-0B40-49BD-9526-026751C352D9}"/>
                                            </p:graphicEl>
                                          </p:spTgt>
                                        </p:tgtEl>
                                        <p:attrNameLst>
                                          <p:attrName>style.rotation</p:attrName>
                                        </p:attrNameLst>
                                      </p:cBhvr>
                                      <p:tavLst>
                                        <p:tav tm="0">
                                          <p:val>
                                            <p:fltVal val="90"/>
                                          </p:val>
                                        </p:tav>
                                        <p:tav tm="100000">
                                          <p:val>
                                            <p:fltVal val="0"/>
                                          </p:val>
                                        </p:tav>
                                      </p:tavLst>
                                    </p:anim>
                                    <p:animEffect transition="in" filter="fade">
                                      <p:cBhvr>
                                        <p:cTn id="65" dur="1000"/>
                                        <p:tgtEl>
                                          <p:spTgt spid="4">
                                            <p:graphicEl>
                                              <a:dgm id="{E45F2CE9-0B40-49BD-9526-026751C352D9}"/>
                                            </p:graphicEl>
                                          </p:spTgt>
                                        </p:tgtEl>
                                      </p:cBhvr>
                                    </p:animEffect>
                                  </p:childTnLst>
                                </p:cTn>
                              </p:par>
                            </p:childTnLst>
                          </p:cTn>
                        </p:par>
                        <p:par>
                          <p:cTn id="66" fill="hold">
                            <p:stCondLst>
                              <p:cond delay="8000"/>
                            </p:stCondLst>
                            <p:childTnLst>
                              <p:par>
                                <p:cTn id="67" presetID="31" presetClass="entr" presetSubtype="0" fill="hold" grpId="0" nodeType="afterEffect">
                                  <p:stCondLst>
                                    <p:cond delay="0"/>
                                  </p:stCondLst>
                                  <p:childTnLst>
                                    <p:set>
                                      <p:cBhvr>
                                        <p:cTn id="68" dur="1" fill="hold">
                                          <p:stCondLst>
                                            <p:cond delay="0"/>
                                          </p:stCondLst>
                                        </p:cTn>
                                        <p:tgtEl>
                                          <p:spTgt spid="4">
                                            <p:graphicEl>
                                              <a:dgm id="{D1CA5913-E29C-4282-AD5E-D200A210E8B3}"/>
                                            </p:graphicEl>
                                          </p:spTgt>
                                        </p:tgtEl>
                                        <p:attrNameLst>
                                          <p:attrName>style.visibility</p:attrName>
                                        </p:attrNameLst>
                                      </p:cBhvr>
                                      <p:to>
                                        <p:strVal val="visible"/>
                                      </p:to>
                                    </p:set>
                                    <p:anim calcmode="lin" valueType="num">
                                      <p:cBhvr>
                                        <p:cTn id="69" dur="1000" fill="hold"/>
                                        <p:tgtEl>
                                          <p:spTgt spid="4">
                                            <p:graphicEl>
                                              <a:dgm id="{D1CA5913-E29C-4282-AD5E-D200A210E8B3}"/>
                                            </p:graphicEl>
                                          </p:spTgt>
                                        </p:tgtEl>
                                        <p:attrNameLst>
                                          <p:attrName>ppt_w</p:attrName>
                                        </p:attrNameLst>
                                      </p:cBhvr>
                                      <p:tavLst>
                                        <p:tav tm="0">
                                          <p:val>
                                            <p:fltVal val="0"/>
                                          </p:val>
                                        </p:tav>
                                        <p:tav tm="100000">
                                          <p:val>
                                            <p:strVal val="#ppt_w"/>
                                          </p:val>
                                        </p:tav>
                                      </p:tavLst>
                                    </p:anim>
                                    <p:anim calcmode="lin" valueType="num">
                                      <p:cBhvr>
                                        <p:cTn id="70" dur="1000" fill="hold"/>
                                        <p:tgtEl>
                                          <p:spTgt spid="4">
                                            <p:graphicEl>
                                              <a:dgm id="{D1CA5913-E29C-4282-AD5E-D200A210E8B3}"/>
                                            </p:graphicEl>
                                          </p:spTgt>
                                        </p:tgtEl>
                                        <p:attrNameLst>
                                          <p:attrName>ppt_h</p:attrName>
                                        </p:attrNameLst>
                                      </p:cBhvr>
                                      <p:tavLst>
                                        <p:tav tm="0">
                                          <p:val>
                                            <p:fltVal val="0"/>
                                          </p:val>
                                        </p:tav>
                                        <p:tav tm="100000">
                                          <p:val>
                                            <p:strVal val="#ppt_h"/>
                                          </p:val>
                                        </p:tav>
                                      </p:tavLst>
                                    </p:anim>
                                    <p:anim calcmode="lin" valueType="num">
                                      <p:cBhvr>
                                        <p:cTn id="71" dur="1000" fill="hold"/>
                                        <p:tgtEl>
                                          <p:spTgt spid="4">
                                            <p:graphicEl>
                                              <a:dgm id="{D1CA5913-E29C-4282-AD5E-D200A210E8B3}"/>
                                            </p:graphicEl>
                                          </p:spTgt>
                                        </p:tgtEl>
                                        <p:attrNameLst>
                                          <p:attrName>style.rotation</p:attrName>
                                        </p:attrNameLst>
                                      </p:cBhvr>
                                      <p:tavLst>
                                        <p:tav tm="0">
                                          <p:val>
                                            <p:fltVal val="90"/>
                                          </p:val>
                                        </p:tav>
                                        <p:tav tm="100000">
                                          <p:val>
                                            <p:fltVal val="0"/>
                                          </p:val>
                                        </p:tav>
                                      </p:tavLst>
                                    </p:anim>
                                    <p:animEffect transition="in" filter="fade">
                                      <p:cBhvr>
                                        <p:cTn id="72" dur="1000"/>
                                        <p:tgtEl>
                                          <p:spTgt spid="4">
                                            <p:graphicEl>
                                              <a:dgm id="{D1CA5913-E29C-4282-AD5E-D200A210E8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5047-B8D2-4BDC-3E30-DA6F93199322}"/>
              </a:ext>
            </a:extLst>
          </p:cNvPr>
          <p:cNvSpPr>
            <a:spLocks noGrp="1"/>
          </p:cNvSpPr>
          <p:nvPr>
            <p:ph type="ctrTitle"/>
          </p:nvPr>
        </p:nvSpPr>
        <p:spPr>
          <a:xfrm>
            <a:off x="4645742" y="479698"/>
            <a:ext cx="6194323" cy="1489587"/>
          </a:xfrm>
        </p:spPr>
        <p:txBody>
          <a:bodyPr>
            <a:normAutofit/>
          </a:bodyPr>
          <a:lstStyle/>
          <a:p>
            <a:r>
              <a:rPr lang="es-HN" sz="9600" dirty="0">
                <a:solidFill>
                  <a:schemeClr val="bg1"/>
                </a:solidFill>
                <a:latin typeface="Freestyle Script" panose="030804020302050B0404" pitchFamily="66" charset="0"/>
              </a:rPr>
              <a:t>Conceptos</a:t>
            </a:r>
            <a:r>
              <a:rPr lang="es-HN" sz="9600" dirty="0">
                <a:solidFill>
                  <a:schemeClr val="bg1"/>
                </a:solidFill>
                <a:latin typeface="Fira Sans Extra Condensed SemiB" panose="020B0603050000020004" pitchFamily="34" charset="0"/>
              </a:rPr>
              <a:t> </a:t>
            </a:r>
            <a:endParaRPr lang="es-ES" sz="9600" dirty="0">
              <a:solidFill>
                <a:schemeClr val="bg1"/>
              </a:solidFill>
              <a:latin typeface="Fira Sans Extra Condensed SemiB" panose="020B0603050000020004" pitchFamily="34" charset="0"/>
            </a:endParaRPr>
          </a:p>
        </p:txBody>
      </p:sp>
      <p:grpSp>
        <p:nvGrpSpPr>
          <p:cNvPr id="7" name="Group 6">
            <a:extLst>
              <a:ext uri="{FF2B5EF4-FFF2-40B4-BE49-F238E27FC236}">
                <a16:creationId xmlns:a16="http://schemas.microsoft.com/office/drawing/2014/main" id="{CCAD3A36-03B1-1106-1055-B42EED0A2A7B}"/>
              </a:ext>
            </a:extLst>
          </p:cNvPr>
          <p:cNvGrpSpPr/>
          <p:nvPr/>
        </p:nvGrpSpPr>
        <p:grpSpPr>
          <a:xfrm>
            <a:off x="-172280" y="3285305"/>
            <a:ext cx="5899355" cy="3429000"/>
            <a:chOff x="3892532" y="3747490"/>
            <a:chExt cx="5012151" cy="3110510"/>
          </a:xfrm>
        </p:grpSpPr>
        <p:pic>
          <p:nvPicPr>
            <p:cNvPr id="8" name="Picture 7">
              <a:extLst>
                <a:ext uri="{FF2B5EF4-FFF2-40B4-BE49-F238E27FC236}">
                  <a16:creationId xmlns:a16="http://schemas.microsoft.com/office/drawing/2014/main" id="{2AE0D90E-D83D-C0E7-3728-1C48AE4553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53" b="99198" l="10000" r="90000">
                          <a14:foregroundMark x1="20521" y1="85988" x2="21493" y2="97901"/>
                          <a14:foregroundMark x1="43750" y1="99198" x2="38681" y2="98642"/>
                          <a14:foregroundMark x1="45417" y1="9753" x2="42292" y2="10000"/>
                          <a14:backgroundMark x1="35903" y1="43765" x2="34757" y2="51728"/>
                          <a14:backgroundMark x1="58819" y1="39568" x2="56354" y2="26914"/>
                          <a14:backgroundMark x1="56354" y1="26914" x2="56354" y2="26914"/>
                          <a14:backgroundMark x1="69132" y1="38272" x2="69306" y2="29815"/>
                          <a14:backgroundMark x1="74375" y1="42222" x2="75208" y2="37716"/>
                          <a14:backgroundMark x1="68472" y1="47778" x2="68646" y2="42469"/>
                          <a14:backgroundMark x1="74063" y1="48519" x2="74549" y2="45123"/>
                        </a14:backgroundRemoval>
                      </a14:imgEffect>
                    </a14:imgLayer>
                  </a14:imgProps>
                </a:ext>
                <a:ext uri="{28A0092B-C50C-407E-A947-70E740481C1C}">
                  <a14:useLocalDpi xmlns:a14="http://schemas.microsoft.com/office/drawing/2010/main" val="0"/>
                </a:ext>
              </a:extLst>
            </a:blip>
            <a:stretch>
              <a:fillRect/>
            </a:stretch>
          </p:blipFill>
          <p:spPr>
            <a:xfrm>
              <a:off x="3892532" y="3747490"/>
              <a:ext cx="5012151" cy="3110510"/>
            </a:xfrm>
            <a:prstGeom prst="rect">
              <a:avLst/>
            </a:prstGeom>
          </p:spPr>
        </p:pic>
        <p:pic>
          <p:nvPicPr>
            <p:cNvPr id="9" name="Picture 22">
              <a:extLst>
                <a:ext uri="{FF2B5EF4-FFF2-40B4-BE49-F238E27FC236}">
                  <a16:creationId xmlns:a16="http://schemas.microsoft.com/office/drawing/2014/main" id="{9D146247-26F2-9BF9-3077-BFF071D5B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178" y="4724344"/>
              <a:ext cx="1498080" cy="149808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6">
            <a:extLst>
              <a:ext uri="{FF2B5EF4-FFF2-40B4-BE49-F238E27FC236}">
                <a16:creationId xmlns:a16="http://schemas.microsoft.com/office/drawing/2014/main" id="{D29AA969-C7F5-7DEF-9B02-A812C58D1B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392" y="518093"/>
            <a:ext cx="6194323" cy="1510958"/>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3E3DD7E3-3487-9654-9D3D-CFFFC499E238}"/>
              </a:ext>
            </a:extLst>
          </p:cNvPr>
          <p:cNvSpPr>
            <a:spLocks noGrp="1"/>
          </p:cNvSpPr>
          <p:nvPr>
            <p:ph type="subTitle" idx="1"/>
          </p:nvPr>
        </p:nvSpPr>
        <p:spPr>
          <a:xfrm>
            <a:off x="4645742" y="2477729"/>
            <a:ext cx="6194322" cy="3728132"/>
          </a:xfrm>
        </p:spPr>
        <p:txBody>
          <a:bodyPr>
            <a:normAutofit lnSpcReduction="10000"/>
          </a:bodyPr>
          <a:lstStyle/>
          <a:p>
            <a:r>
              <a:rPr lang="es-ES" dirty="0">
                <a:solidFill>
                  <a:srgbClr val="92D050"/>
                </a:solidFill>
                <a:latin typeface="Agency FB" panose="020B0503020202020204" pitchFamily="34" charset="0"/>
              </a:rPr>
              <a:t>¿A que se refiere cuando se habla de bases de datos relacionales?</a:t>
            </a:r>
          </a:p>
          <a:p>
            <a:r>
              <a:rPr lang="es-ES" sz="1600" i="0" dirty="0">
                <a:solidFill>
                  <a:srgbClr val="BDC1C6"/>
                </a:solidFill>
                <a:effectLst/>
                <a:latin typeface="arial" panose="020B0604020202020204" pitchFamily="34" charset="0"/>
              </a:rPr>
              <a:t>Una base de datos relacional es un tipo de base de datos que almacena y proporciona acceso a puntos de datos relacionados entre sí. Las bases de datos relacionales se basan en el modelo relacional, una forma intuitiva y directa de representar datos en tablas.</a:t>
            </a:r>
          </a:p>
          <a:p>
            <a:r>
              <a:rPr lang="es-ES" dirty="0">
                <a:solidFill>
                  <a:srgbClr val="92D050"/>
                </a:solidFill>
                <a:latin typeface="Agency FB" panose="020B0503020202020204" pitchFamily="34" charset="0"/>
              </a:rPr>
              <a:t>¿A que se refiere cuando se habla de bases de datos no relacionales? </a:t>
            </a:r>
          </a:p>
          <a:p>
            <a:r>
              <a:rPr lang="es-ES" sz="1600" b="0" i="0" dirty="0">
                <a:solidFill>
                  <a:srgbClr val="BDC1C6"/>
                </a:solidFill>
                <a:effectLst/>
                <a:latin typeface="arial" panose="020B0604020202020204" pitchFamily="34" charset="0"/>
              </a:rPr>
              <a:t>Las bases de datos no relacionales </a:t>
            </a:r>
            <a:r>
              <a:rPr lang="es-ES" sz="1600" b="1" i="0" dirty="0">
                <a:solidFill>
                  <a:srgbClr val="BDC1C6"/>
                </a:solidFill>
                <a:effectLst/>
                <a:latin typeface="arial" panose="020B0604020202020204" pitchFamily="34" charset="0"/>
              </a:rPr>
              <a:t>son un sistema de almacenamiento de información que se caracteriza por no usar el lenguaje SQL para las consultas</a:t>
            </a:r>
            <a:r>
              <a:rPr lang="es-ES" sz="1600" b="0" i="0" dirty="0">
                <a:solidFill>
                  <a:srgbClr val="BDC1C6"/>
                </a:solidFill>
                <a:effectLst/>
                <a:latin typeface="arial" panose="020B0604020202020204" pitchFamily="34" charset="0"/>
              </a:rPr>
              <a:t>. Esto no significa que no puedan usar el lenguaje SQL, pero no lo hacen como herramienta de consulta, sino como apoyo.</a:t>
            </a:r>
            <a:endParaRPr lang="es-ES" sz="16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768851697"/>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75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CD778-8502-B4AF-C323-C2828517E6D3}"/>
              </a:ext>
            </a:extLst>
          </p:cNvPr>
          <p:cNvSpPr>
            <a:spLocks noGrp="1"/>
          </p:cNvSpPr>
          <p:nvPr>
            <p:ph type="title" idx="2"/>
          </p:nvPr>
        </p:nvSpPr>
        <p:spPr>
          <a:xfrm>
            <a:off x="4836918" y="924339"/>
            <a:ext cx="7137171" cy="5009322"/>
          </a:xfrm>
        </p:spPr>
        <p:txBody>
          <a:bodyPr/>
          <a:lstStyle/>
          <a:p>
            <a:r>
              <a:rPr lang="es-ES" sz="2400" dirty="0">
                <a:solidFill>
                  <a:srgbClr val="002060"/>
                </a:solidFill>
                <a:latin typeface="Agency FB" panose="020B0503020202020204" pitchFamily="34" charset="0"/>
              </a:rPr>
              <a:t>¿Qué es MySQL y MariaDB?. Explique si existen diferencias o son iguales, etc.</a:t>
            </a:r>
            <a:r>
              <a:rPr lang="es-ES" sz="1050" b="0" i="0" dirty="0">
                <a:solidFill>
                  <a:srgbClr val="BDC1C6"/>
                </a:solidFill>
                <a:effectLst/>
                <a:latin typeface="arial" panose="020B0604020202020204" pitchFamily="34" charset="0"/>
              </a:rPr>
              <a:t> </a:t>
            </a:r>
            <a:br>
              <a:rPr lang="es-ES" sz="1050" b="0" i="0" dirty="0">
                <a:solidFill>
                  <a:srgbClr val="BDC1C6"/>
                </a:solidFill>
                <a:effectLst/>
                <a:latin typeface="arial" panose="020B0604020202020204" pitchFamily="34" charset="0"/>
              </a:rPr>
            </a:br>
            <a:r>
              <a:rPr lang="es-ES" sz="1600" b="0" i="0" dirty="0">
                <a:solidFill>
                  <a:schemeClr val="bg1"/>
                </a:solidFill>
                <a:effectLst/>
                <a:latin typeface="arial" panose="020B0604020202020204" pitchFamily="34" charset="0"/>
              </a:rPr>
              <a:t>Aunque </a:t>
            </a:r>
            <a:r>
              <a:rPr lang="es-ES" sz="1600" b="1" i="0" dirty="0">
                <a:solidFill>
                  <a:schemeClr val="bg1"/>
                </a:solidFill>
                <a:effectLst/>
                <a:latin typeface="arial" panose="020B0604020202020204" pitchFamily="34" charset="0"/>
              </a:rPr>
              <a:t>MariaDB</a:t>
            </a:r>
            <a:r>
              <a:rPr lang="es-ES" sz="1600" b="0" i="0" dirty="0">
                <a:solidFill>
                  <a:schemeClr val="bg1"/>
                </a:solidFill>
                <a:effectLst/>
                <a:latin typeface="arial" panose="020B0604020202020204" pitchFamily="34" charset="0"/>
              </a:rPr>
              <a:t> es una bifurcación de </a:t>
            </a:r>
            <a:r>
              <a:rPr lang="es-ES" sz="1600" b="1" i="0" dirty="0">
                <a:solidFill>
                  <a:schemeClr val="bg1"/>
                </a:solidFill>
                <a:effectLst/>
                <a:latin typeface="arial" panose="020B0604020202020204" pitchFamily="34" charset="0"/>
              </a:rPr>
              <a:t>MySQL</a:t>
            </a:r>
            <a:r>
              <a:rPr lang="es-ES" sz="1600" b="0" i="0" dirty="0">
                <a:solidFill>
                  <a:schemeClr val="bg1"/>
                </a:solidFill>
                <a:effectLst/>
                <a:latin typeface="arial" panose="020B0604020202020204" pitchFamily="34" charset="0"/>
              </a:rPr>
              <a:t>, estos dos sistemas de gestión de bases de datos siguen siendo bastante diferentes: </a:t>
            </a:r>
            <a:r>
              <a:rPr lang="es-ES" sz="1600" b="1" i="0" dirty="0">
                <a:solidFill>
                  <a:schemeClr val="bg1"/>
                </a:solidFill>
                <a:effectLst/>
                <a:latin typeface="arial" panose="020B0604020202020204" pitchFamily="34" charset="0"/>
              </a:rPr>
              <a:t>MariaDB</a:t>
            </a:r>
            <a:r>
              <a:rPr lang="es-ES" sz="1600" b="0" i="0" dirty="0">
                <a:solidFill>
                  <a:schemeClr val="bg1"/>
                </a:solidFill>
                <a:effectLst/>
                <a:latin typeface="arial" panose="020B0604020202020204" pitchFamily="34" charset="0"/>
              </a:rPr>
              <a:t> tiene licencia GPL mientras </a:t>
            </a:r>
            <a:r>
              <a:rPr lang="es-ES" sz="1600" b="1" i="0" dirty="0">
                <a:solidFill>
                  <a:schemeClr val="bg1"/>
                </a:solidFill>
                <a:effectLst/>
                <a:latin typeface="arial" panose="020B0604020202020204" pitchFamily="34" charset="0"/>
              </a:rPr>
              <a:t>que MySQL</a:t>
            </a:r>
            <a:r>
              <a:rPr lang="es-ES" sz="1600" b="0" i="0" dirty="0">
                <a:solidFill>
                  <a:schemeClr val="bg1"/>
                </a:solidFill>
                <a:effectLst/>
                <a:latin typeface="arial" panose="020B0604020202020204" pitchFamily="34" charset="0"/>
              </a:rPr>
              <a:t> tiene un enfoque de doble licencia. Cada mango se acumula de una manera diferente. </a:t>
            </a:r>
            <a:r>
              <a:rPr lang="es-ES" sz="1600" b="1" i="0" dirty="0">
                <a:solidFill>
                  <a:schemeClr val="bg1"/>
                </a:solidFill>
                <a:effectLst/>
                <a:latin typeface="arial" panose="020B0604020202020204" pitchFamily="34" charset="0"/>
              </a:rPr>
              <a:t>MariaDB</a:t>
            </a:r>
            <a:r>
              <a:rPr lang="es-ES" sz="1600" b="0" i="0" dirty="0">
                <a:solidFill>
                  <a:schemeClr val="bg1"/>
                </a:solidFill>
                <a:effectLst/>
                <a:latin typeface="arial" panose="020B0604020202020204" pitchFamily="34" charset="0"/>
              </a:rPr>
              <a:t> soporta muchos motores de almacenamiento diferentes.</a:t>
            </a:r>
            <a:br>
              <a:rPr lang="es-ES" sz="1600" b="0" i="0" dirty="0">
                <a:solidFill>
                  <a:schemeClr val="bg1"/>
                </a:solidFill>
                <a:effectLst/>
                <a:latin typeface="arial" panose="020B0604020202020204" pitchFamily="34" charset="0"/>
              </a:rPr>
            </a:br>
            <a:r>
              <a:rPr lang="es-ES" sz="2400" dirty="0"/>
              <a:t> </a:t>
            </a:r>
            <a:r>
              <a:rPr lang="es-ES" sz="2400" dirty="0">
                <a:solidFill>
                  <a:srgbClr val="002060"/>
                </a:solidFill>
                <a:latin typeface="Agency FB" panose="020B0503020202020204" pitchFamily="34" charset="0"/>
              </a:rPr>
              <a:t>¿Qué son las funciones de agregación?</a:t>
            </a:r>
            <a:br>
              <a:rPr lang="es-ES" sz="2400" dirty="0">
                <a:solidFill>
                  <a:srgbClr val="002060"/>
                </a:solidFill>
                <a:latin typeface="Agency FB" panose="020B0503020202020204" pitchFamily="34" charset="0"/>
              </a:rPr>
            </a:br>
            <a:r>
              <a:rPr lang="es-ES" sz="1600" i="0" dirty="0">
                <a:solidFill>
                  <a:schemeClr val="bg1"/>
                </a:solidFill>
                <a:effectLst/>
                <a:latin typeface="arial" panose="020B0604020202020204" pitchFamily="34" charset="0"/>
              </a:rPr>
              <a:t>Las funciones de agregación en SQL nos permiten efectuar operaciones sobre un conjunto de resultados, pero devolviendo un único valor agregado para todos ellos. Es decir, nos permiten obtener medias, máximos, etc... sobre un conjunto de valores.</a:t>
            </a:r>
            <a:br>
              <a:rPr lang="es-ES" sz="1600" i="0" dirty="0">
                <a:solidFill>
                  <a:schemeClr val="bg1"/>
                </a:solidFill>
                <a:effectLst/>
                <a:latin typeface="arial" panose="020B0604020202020204" pitchFamily="34" charset="0"/>
              </a:rPr>
            </a:br>
            <a:r>
              <a:rPr lang="es-ES" sz="2400" dirty="0">
                <a:solidFill>
                  <a:srgbClr val="002060"/>
                </a:solidFill>
                <a:latin typeface="Agency FB" panose="020B0503020202020204" pitchFamily="34" charset="0"/>
              </a:rPr>
              <a:t> ¿Qué llegaría a ser XAMPP, WAMP SERVER o LAMP? </a:t>
            </a:r>
            <a:br>
              <a:rPr lang="es-ES" sz="2400" dirty="0">
                <a:solidFill>
                  <a:srgbClr val="002060"/>
                </a:solidFill>
                <a:latin typeface="Agency FB" panose="020B0503020202020204" pitchFamily="34" charset="0"/>
              </a:rPr>
            </a:br>
            <a:r>
              <a:rPr lang="es-ES" sz="1600" b="1" i="0" dirty="0">
                <a:solidFill>
                  <a:schemeClr val="bg1"/>
                </a:solidFill>
                <a:effectLst/>
                <a:latin typeface="Muli"/>
              </a:rPr>
              <a:t>WAMP</a:t>
            </a:r>
            <a:r>
              <a:rPr lang="es-ES" sz="1600" b="0" i="0" dirty="0">
                <a:solidFill>
                  <a:schemeClr val="bg1"/>
                </a:solidFill>
                <a:effectLst/>
                <a:latin typeface="Muli"/>
              </a:rPr>
              <a:t> es un acrónimo que significa Windows, Apache, MySQL y PHP. Es un </a:t>
            </a:r>
            <a:r>
              <a:rPr lang="es-ES" sz="1600" b="0" i="0" dirty="0" err="1">
                <a:solidFill>
                  <a:schemeClr val="bg1"/>
                </a:solidFill>
                <a:effectLst/>
                <a:latin typeface="Muli"/>
              </a:rPr>
              <a:t>stack</a:t>
            </a:r>
            <a:r>
              <a:rPr lang="es-ES" sz="1600" b="0" i="0" dirty="0">
                <a:solidFill>
                  <a:schemeClr val="bg1"/>
                </a:solidFill>
                <a:effectLst/>
                <a:latin typeface="Muli"/>
              </a:rPr>
              <a:t> o conjunto de soluciones de software que significa que cuando instalas WAMP, estás instalando </a:t>
            </a:r>
            <a:r>
              <a:rPr lang="es-ES" sz="1600" b="1" i="0" dirty="0">
                <a:solidFill>
                  <a:schemeClr val="bg1"/>
                </a:solidFill>
                <a:effectLst/>
                <a:latin typeface="Muli"/>
                <a:hlinkClick r:id="rId2">
                  <a:extLst>
                    <a:ext uri="{A12FA001-AC4F-418D-AE19-62706E023703}">
                      <ahyp:hlinkClr xmlns:ahyp="http://schemas.microsoft.com/office/drawing/2018/hyperlinkcolor" val="tx"/>
                    </a:ext>
                  </a:extLst>
                </a:hlinkClick>
              </a:rPr>
              <a:t>Apache</a:t>
            </a:r>
            <a:r>
              <a:rPr lang="es-ES" sz="1600" b="0" i="0" dirty="0">
                <a:solidFill>
                  <a:schemeClr val="bg1"/>
                </a:solidFill>
                <a:effectLst/>
                <a:latin typeface="Muli"/>
              </a:rPr>
              <a:t>, </a:t>
            </a:r>
            <a:r>
              <a:rPr lang="es-ES" sz="1600" b="1" i="0" dirty="0">
                <a:solidFill>
                  <a:schemeClr val="bg1"/>
                </a:solidFill>
                <a:effectLst/>
                <a:latin typeface="Muli"/>
                <a:hlinkClick r:id="rId3">
                  <a:extLst>
                    <a:ext uri="{A12FA001-AC4F-418D-AE19-62706E023703}">
                      <ahyp:hlinkClr xmlns:ahyp="http://schemas.microsoft.com/office/drawing/2018/hyperlinkcolor" val="tx"/>
                    </a:ext>
                  </a:extLst>
                </a:hlinkClick>
              </a:rPr>
              <a:t>MySQL</a:t>
            </a:r>
            <a:r>
              <a:rPr lang="es-ES" sz="1600" b="0" i="0" dirty="0">
                <a:solidFill>
                  <a:schemeClr val="bg1"/>
                </a:solidFill>
                <a:effectLst/>
                <a:latin typeface="Muli"/>
              </a:rPr>
              <a:t> y PHP en tu sistema operativo (Windows en el caso de WAMP). Aunque puede instalarlos por separado, por lo general son empaquetados, y también por una buena razón</a:t>
            </a:r>
            <a:br>
              <a:rPr lang="es-ES" sz="1600" b="0" i="0" dirty="0">
                <a:solidFill>
                  <a:schemeClr val="bg1"/>
                </a:solidFill>
                <a:effectLst/>
                <a:latin typeface="Muli"/>
              </a:rPr>
            </a:br>
            <a:endParaRPr lang="es-HN" sz="1600" dirty="0">
              <a:solidFill>
                <a:schemeClr val="bg1"/>
              </a:solidFill>
              <a:latin typeface="Agency FB" panose="020B0503020202020204" pitchFamily="34" charset="0"/>
            </a:endParaRPr>
          </a:p>
        </p:txBody>
      </p:sp>
      <p:pic>
        <p:nvPicPr>
          <p:cNvPr id="5" name="Picture 2">
            <a:extLst>
              <a:ext uri="{FF2B5EF4-FFF2-40B4-BE49-F238E27FC236}">
                <a16:creationId xmlns:a16="http://schemas.microsoft.com/office/drawing/2014/main" id="{57461521-281A-AE70-C474-DDAF4ABBC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2231" y="1288532"/>
            <a:ext cx="4674687" cy="556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506219"/>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CAD3A36-03B1-1106-1055-B42EED0A2A7B}"/>
              </a:ext>
            </a:extLst>
          </p:cNvPr>
          <p:cNvGrpSpPr/>
          <p:nvPr/>
        </p:nvGrpSpPr>
        <p:grpSpPr>
          <a:xfrm>
            <a:off x="6917633" y="3429000"/>
            <a:ext cx="5899355" cy="3429000"/>
            <a:chOff x="3892532" y="3747490"/>
            <a:chExt cx="5012151" cy="3110510"/>
          </a:xfrm>
        </p:grpSpPr>
        <p:pic>
          <p:nvPicPr>
            <p:cNvPr id="8" name="Picture 7">
              <a:extLst>
                <a:ext uri="{FF2B5EF4-FFF2-40B4-BE49-F238E27FC236}">
                  <a16:creationId xmlns:a16="http://schemas.microsoft.com/office/drawing/2014/main" id="{2AE0D90E-D83D-C0E7-3728-1C48AE4553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53" b="99198" l="10000" r="90000">
                          <a14:foregroundMark x1="20521" y1="85988" x2="21493" y2="97901"/>
                          <a14:foregroundMark x1="43750" y1="99198" x2="38681" y2="98642"/>
                          <a14:foregroundMark x1="45417" y1="9753" x2="42292" y2="10000"/>
                          <a14:backgroundMark x1="35903" y1="43765" x2="34757" y2="51728"/>
                          <a14:backgroundMark x1="58819" y1="39568" x2="56354" y2="26914"/>
                          <a14:backgroundMark x1="56354" y1="26914" x2="56354" y2="26914"/>
                          <a14:backgroundMark x1="69132" y1="38272" x2="69306" y2="29815"/>
                          <a14:backgroundMark x1="74375" y1="42222" x2="75208" y2="37716"/>
                          <a14:backgroundMark x1="68472" y1="47778" x2="68646" y2="42469"/>
                          <a14:backgroundMark x1="74063" y1="48519" x2="74549" y2="45123"/>
                        </a14:backgroundRemoval>
                      </a14:imgEffect>
                    </a14:imgLayer>
                  </a14:imgProps>
                </a:ext>
                <a:ext uri="{28A0092B-C50C-407E-A947-70E740481C1C}">
                  <a14:useLocalDpi xmlns:a14="http://schemas.microsoft.com/office/drawing/2010/main" val="0"/>
                </a:ext>
              </a:extLst>
            </a:blip>
            <a:stretch>
              <a:fillRect/>
            </a:stretch>
          </p:blipFill>
          <p:spPr>
            <a:xfrm>
              <a:off x="3892532" y="3747490"/>
              <a:ext cx="5012151" cy="3110510"/>
            </a:xfrm>
            <a:prstGeom prst="rect">
              <a:avLst/>
            </a:prstGeom>
          </p:spPr>
        </p:pic>
        <p:pic>
          <p:nvPicPr>
            <p:cNvPr id="9" name="Picture 22">
              <a:extLst>
                <a:ext uri="{FF2B5EF4-FFF2-40B4-BE49-F238E27FC236}">
                  <a16:creationId xmlns:a16="http://schemas.microsoft.com/office/drawing/2014/main" id="{9D146247-26F2-9BF9-3077-BFF071D5B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178" y="4724344"/>
              <a:ext cx="1498080" cy="149808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ítulo 3">
            <a:extLst>
              <a:ext uri="{FF2B5EF4-FFF2-40B4-BE49-F238E27FC236}">
                <a16:creationId xmlns:a16="http://schemas.microsoft.com/office/drawing/2014/main" id="{4077DF6B-7395-1823-B2B8-A90ABB3F4F1C}"/>
              </a:ext>
            </a:extLst>
          </p:cNvPr>
          <p:cNvSpPr>
            <a:spLocks noGrp="1"/>
          </p:cNvSpPr>
          <p:nvPr>
            <p:ph type="ctrTitle"/>
          </p:nvPr>
        </p:nvSpPr>
        <p:spPr>
          <a:xfrm>
            <a:off x="-104801" y="2596275"/>
            <a:ext cx="9144000" cy="3319533"/>
          </a:xfrm>
        </p:spPr>
        <p:txBody>
          <a:bodyPr>
            <a:normAutofit fontScale="90000"/>
          </a:bodyPr>
          <a:lstStyle/>
          <a:p>
            <a:r>
              <a:rPr lang="es-ES" sz="2700" dirty="0">
                <a:solidFill>
                  <a:srgbClr val="00B050"/>
                </a:solidFill>
                <a:latin typeface="Agency FB" panose="020B0503020202020204" pitchFamily="34" charset="0"/>
              </a:rPr>
              <a:t>¿Cual es la diferencia entre las funciones de agresión y funciones creados por el DBA? Es decir funciones creadas por el usuario</a:t>
            </a:r>
            <a:br>
              <a:rPr lang="es-ES" sz="2400" dirty="0">
                <a:solidFill>
                  <a:srgbClr val="00B050"/>
                </a:solidFill>
                <a:latin typeface="Agency FB" panose="020B0503020202020204" pitchFamily="34" charset="0"/>
              </a:rPr>
            </a:br>
            <a:r>
              <a:rPr lang="es-ES" sz="1800" dirty="0">
                <a:solidFill>
                  <a:schemeClr val="bg1"/>
                </a:solidFill>
                <a:latin typeface="+mn-lt"/>
              </a:rPr>
              <a:t>Las funciones de agregación es el que ya esta determinado tanto en el SQL/DATAGRIP, ya están determinadas(SUM,REST,MAX,MIN,ETC) mientras que las funciones creadas por el usuario son las que ponemos de acuerdo a la necesidades</a:t>
            </a:r>
            <a:br>
              <a:rPr lang="es-ES" sz="1600" dirty="0">
                <a:solidFill>
                  <a:schemeClr val="bg1"/>
                </a:solidFill>
                <a:latin typeface="+mn-lt"/>
              </a:rPr>
            </a:br>
            <a:r>
              <a:rPr lang="es-ES" sz="2700" dirty="0">
                <a:solidFill>
                  <a:srgbClr val="00B050"/>
                </a:solidFill>
                <a:latin typeface="Agency FB" panose="020B0503020202020204" pitchFamily="34" charset="0"/>
              </a:rPr>
              <a:t>¿Para qué sirve el comando USE?</a:t>
            </a:r>
            <a:br>
              <a:rPr lang="es-ES" sz="2400" dirty="0">
                <a:solidFill>
                  <a:srgbClr val="00B050"/>
                </a:solidFill>
                <a:latin typeface="Agency FB" panose="020B0503020202020204" pitchFamily="34" charset="0"/>
              </a:rPr>
            </a:br>
            <a:r>
              <a:rPr lang="es-ES" sz="1800" b="0" i="0" dirty="0">
                <a:solidFill>
                  <a:srgbClr val="BDC1C6"/>
                </a:solidFill>
                <a:effectLst/>
                <a:latin typeface="arial" panose="020B0604020202020204" pitchFamily="34" charset="0"/>
              </a:rPr>
              <a:t>El comando USE DATABASE </a:t>
            </a:r>
            <a:r>
              <a:rPr lang="es-ES" sz="1800" b="1" i="0" dirty="0">
                <a:solidFill>
                  <a:srgbClr val="BDC1C6"/>
                </a:solidFill>
                <a:effectLst/>
                <a:latin typeface="arial" panose="020B0604020202020204" pitchFamily="34" charset="0"/>
              </a:rPr>
              <a:t>se utiliza para designar una base externa como base de datos actual</a:t>
            </a:r>
            <a:r>
              <a:rPr lang="es-ES" sz="1800" b="0" i="0" dirty="0">
                <a:solidFill>
                  <a:srgbClr val="BDC1C6"/>
                </a:solidFill>
                <a:effectLst/>
                <a:latin typeface="arial" panose="020B0604020202020204" pitchFamily="34" charset="0"/>
              </a:rPr>
              <a:t>, en otras palabras, la base a la cual se dirigirán las próximas consultas SQL en el proceso actual.</a:t>
            </a:r>
            <a:br>
              <a:rPr lang="es-ES" sz="1600" b="0" i="0" dirty="0">
                <a:solidFill>
                  <a:srgbClr val="BDC1C6"/>
                </a:solidFill>
                <a:effectLst/>
                <a:latin typeface="arial" panose="020B0604020202020204" pitchFamily="34" charset="0"/>
              </a:rPr>
            </a:br>
            <a:r>
              <a:rPr lang="es-ES" sz="2700" dirty="0">
                <a:solidFill>
                  <a:srgbClr val="00B050"/>
                </a:solidFill>
                <a:latin typeface="Agency FB" panose="020B0503020202020204" pitchFamily="34" charset="0"/>
              </a:rPr>
              <a:t>¿Que es DML y DDL?</a:t>
            </a:r>
            <a:r>
              <a:rPr lang="es-ES" sz="2700" dirty="0">
                <a:solidFill>
                  <a:srgbClr val="00B050"/>
                </a:solidFill>
              </a:rPr>
              <a:t>?</a:t>
            </a:r>
            <a:br>
              <a:rPr lang="es-ES" sz="1800" dirty="0">
                <a:solidFill>
                  <a:srgbClr val="00B050"/>
                </a:solidFill>
              </a:rPr>
            </a:br>
            <a:r>
              <a:rPr lang="es-ES" sz="1800" b="0" i="0" dirty="0">
                <a:solidFill>
                  <a:srgbClr val="BDC1C6"/>
                </a:solidFill>
                <a:effectLst/>
                <a:latin typeface="arial" panose="020B0604020202020204" pitchFamily="34" charset="0"/>
              </a:rPr>
              <a:t>Las sentencias SQL se dividen en dos categorías: </a:t>
            </a:r>
            <a:r>
              <a:rPr lang="es-ES" sz="1800" b="1" i="0" dirty="0">
                <a:solidFill>
                  <a:srgbClr val="BDC1C6"/>
                </a:solidFill>
                <a:effectLst/>
                <a:latin typeface="arial" panose="020B0604020202020204" pitchFamily="34" charset="0"/>
              </a:rPr>
              <a:t>lenguaje de definición de datos (DDL) y lenguaje de manipulación de datos (DML)</a:t>
            </a:r>
            <a:r>
              <a:rPr lang="es-ES" sz="1800" b="0" i="0" dirty="0">
                <a:solidFill>
                  <a:srgbClr val="BDC1C6"/>
                </a:solidFill>
                <a:effectLst/>
                <a:latin typeface="arial" panose="020B0604020202020204" pitchFamily="34" charset="0"/>
              </a:rPr>
              <a:t>. Las sentencias DDL se utilizan para describir una base de datos, para definir su estructura, para crear sus objetos y para crear los subjetos de la tabla.</a:t>
            </a:r>
            <a:br>
              <a:rPr lang="es-ES" sz="1800" b="0" i="0" dirty="0">
                <a:solidFill>
                  <a:srgbClr val="BDC1C6"/>
                </a:solidFill>
                <a:effectLst/>
                <a:latin typeface="arial" panose="020B0604020202020204" pitchFamily="34" charset="0"/>
              </a:rPr>
            </a:br>
            <a:r>
              <a:rPr lang="es-ES" sz="2700" dirty="0">
                <a:solidFill>
                  <a:srgbClr val="00B050"/>
                </a:solidFill>
                <a:latin typeface="Agency FB" panose="020B0503020202020204" pitchFamily="34" charset="0"/>
              </a:rPr>
              <a:t>¿Qué cosas características debe de tener una función? Explique sobre el nombre, el return, parámetros, etc.</a:t>
            </a:r>
            <a:br>
              <a:rPr lang="es-ES" sz="2700" dirty="0">
                <a:solidFill>
                  <a:srgbClr val="00B050"/>
                </a:solidFill>
                <a:latin typeface="Agency FB" panose="020B0503020202020204" pitchFamily="34" charset="0"/>
              </a:rPr>
            </a:br>
            <a:r>
              <a:rPr lang="es-ES" sz="1800" dirty="0">
                <a:solidFill>
                  <a:schemeClr val="bg1"/>
                </a:solidFill>
                <a:latin typeface="Arial" panose="020B0604020202020204" pitchFamily="34" charset="0"/>
                <a:cs typeface="Arial" panose="020B0604020202020204" pitchFamily="34" charset="0"/>
              </a:rPr>
              <a:t>Las características que debe de tener son el nombre de la función( si tiene o no parámetros)</a:t>
            </a:r>
            <a:br>
              <a:rPr lang="es-ES" sz="1800" dirty="0">
                <a:solidFill>
                  <a:schemeClr val="bg1"/>
                </a:solidFill>
                <a:latin typeface="Arial" panose="020B0604020202020204" pitchFamily="34" charset="0"/>
                <a:cs typeface="Arial" panose="020B0604020202020204" pitchFamily="34" charset="0"/>
              </a:rPr>
            </a:br>
            <a:r>
              <a:rPr lang="es-ES" sz="1800" dirty="0">
                <a:solidFill>
                  <a:schemeClr val="bg1"/>
                </a:solidFill>
                <a:latin typeface="Arial" panose="020B0604020202020204" pitchFamily="34" charset="0"/>
                <a:cs typeface="Arial" panose="020B0604020202020204" pitchFamily="34" charset="0"/>
              </a:rPr>
              <a:t>un returns dependiendo si va a ser varchar o integer después un begin y un end </a:t>
            </a:r>
            <a:br>
              <a:rPr lang="es-ES" sz="1800" dirty="0">
                <a:solidFill>
                  <a:schemeClr val="bg1"/>
                </a:solidFill>
                <a:latin typeface="Arial" panose="020B0604020202020204" pitchFamily="34" charset="0"/>
                <a:cs typeface="Arial" panose="020B0604020202020204" pitchFamily="34" charset="0"/>
              </a:rPr>
            </a:br>
            <a:r>
              <a:rPr lang="es-ES" sz="2700" dirty="0">
                <a:solidFill>
                  <a:srgbClr val="92D050"/>
                </a:solidFill>
                <a:latin typeface="Agency FB" panose="020B0503020202020204" pitchFamily="34" charset="0"/>
              </a:rPr>
              <a:t>¿Cómo crear, modificar y cómo eliminar una función?</a:t>
            </a:r>
            <a:br>
              <a:rPr lang="es-ES" sz="2700" dirty="0">
                <a:solidFill>
                  <a:srgbClr val="92D050"/>
                </a:solidFill>
                <a:latin typeface="Agency FB" panose="020B0503020202020204" pitchFamily="34" charset="0"/>
              </a:rPr>
            </a:br>
            <a:br>
              <a:rPr lang="es-ES" sz="2700" dirty="0">
                <a:solidFill>
                  <a:srgbClr val="00B050"/>
                </a:solidFill>
                <a:latin typeface="Agency FB" panose="020B0503020202020204" pitchFamily="34" charset="0"/>
              </a:rPr>
            </a:br>
            <a:endParaRPr lang="es-ES" sz="2700" dirty="0">
              <a:solidFill>
                <a:srgbClr val="00B050"/>
              </a:solidFill>
              <a:latin typeface="Agency FB" panose="020B0503020202020204" pitchFamily="34" charset="0"/>
            </a:endParaRPr>
          </a:p>
        </p:txBody>
      </p:sp>
      <p:graphicFrame>
        <p:nvGraphicFramePr>
          <p:cNvPr id="10" name="Tabla 9">
            <a:extLst>
              <a:ext uri="{FF2B5EF4-FFF2-40B4-BE49-F238E27FC236}">
                <a16:creationId xmlns:a16="http://schemas.microsoft.com/office/drawing/2014/main" id="{515C9EA6-F0E4-6918-66C6-91A58DB20F44}"/>
              </a:ext>
            </a:extLst>
          </p:cNvPr>
          <p:cNvGraphicFramePr>
            <a:graphicFrameLocks noGrp="1"/>
          </p:cNvGraphicFramePr>
          <p:nvPr>
            <p:extLst>
              <p:ext uri="{D42A27DB-BD31-4B8C-83A1-F6EECF244321}">
                <p14:modId xmlns:p14="http://schemas.microsoft.com/office/powerpoint/2010/main" val="3606233974"/>
              </p:ext>
            </p:extLst>
          </p:nvPr>
        </p:nvGraphicFramePr>
        <p:xfrm>
          <a:off x="2161320" y="5255054"/>
          <a:ext cx="4186471" cy="1325880"/>
        </p:xfrm>
        <a:graphic>
          <a:graphicData uri="http://schemas.openxmlformats.org/drawingml/2006/table">
            <a:tbl>
              <a:tblPr>
                <a:tableStyleId>{16D9F66E-5EB9-4882-86FB-DCBF35E3C3E4}</a:tableStyleId>
              </a:tblPr>
              <a:tblGrid>
                <a:gridCol w="2148808">
                  <a:extLst>
                    <a:ext uri="{9D8B030D-6E8A-4147-A177-3AD203B41FA5}">
                      <a16:colId xmlns:a16="http://schemas.microsoft.com/office/drawing/2014/main" val="3130005671"/>
                    </a:ext>
                  </a:extLst>
                </a:gridCol>
                <a:gridCol w="2037663">
                  <a:extLst>
                    <a:ext uri="{9D8B030D-6E8A-4147-A177-3AD203B41FA5}">
                      <a16:colId xmlns:a16="http://schemas.microsoft.com/office/drawing/2014/main" val="2452116352"/>
                    </a:ext>
                  </a:extLst>
                </a:gridCol>
              </a:tblGrid>
              <a:tr h="400361">
                <a:tc>
                  <a:txBody>
                    <a:bodyPr/>
                    <a:lstStyle/>
                    <a:p>
                      <a:pPr fontAlgn="t"/>
                      <a:r>
                        <a:rPr lang="es-ES" sz="1200" dirty="0">
                          <a:solidFill>
                            <a:srgbClr val="1E1E1E"/>
                          </a:solidFill>
                          <a:effectLst/>
                        </a:rPr>
                        <a:t>CREATE</a:t>
                      </a:r>
                      <a:endParaRPr lang="es-ES" sz="1200" dirty="0">
                        <a:solidFill>
                          <a:srgbClr val="1E1E1E"/>
                        </a:solidFill>
                        <a:effectLst/>
                        <a:latin typeface="Segoe UI" panose="020B0502040204020203" pitchFamily="34" charset="0"/>
                      </a:endParaRPr>
                    </a:p>
                  </a:txBody>
                  <a:tcPr marL="95250" marR="95250" marT="38100" marB="38100"/>
                </a:tc>
                <a:tc>
                  <a:txBody>
                    <a:bodyPr/>
                    <a:lstStyle/>
                    <a:p>
                      <a:pPr fontAlgn="t"/>
                      <a:r>
                        <a:rPr lang="es-ES" sz="1200" dirty="0">
                          <a:solidFill>
                            <a:srgbClr val="1E1E1E"/>
                          </a:solidFill>
                          <a:effectLst/>
                        </a:rPr>
                        <a:t>Cree un índice o tabla que aún no existe.</a:t>
                      </a:r>
                      <a:endParaRPr lang="es-ES" sz="1200" dirty="0">
                        <a:solidFill>
                          <a:srgbClr val="1E1E1E"/>
                        </a:solidFill>
                        <a:effectLst/>
                        <a:latin typeface="Segoe UI" panose="020B0502040204020203" pitchFamily="34" charset="0"/>
                      </a:endParaRPr>
                    </a:p>
                  </a:txBody>
                  <a:tcPr marL="95250" marR="95250" marT="38100" marB="38100"/>
                </a:tc>
                <a:extLst>
                  <a:ext uri="{0D108BD9-81ED-4DB2-BD59-A6C34878D82A}">
                    <a16:rowId xmlns:a16="http://schemas.microsoft.com/office/drawing/2014/main" val="1743852929"/>
                  </a:ext>
                </a:extLst>
              </a:tr>
              <a:tr h="305266">
                <a:tc>
                  <a:txBody>
                    <a:bodyPr/>
                    <a:lstStyle/>
                    <a:p>
                      <a:pPr fontAlgn="t"/>
                      <a:r>
                        <a:rPr lang="es-ES" sz="1200" dirty="0">
                          <a:solidFill>
                            <a:srgbClr val="1E1E1E"/>
                          </a:solidFill>
                          <a:effectLst/>
                        </a:rPr>
                        <a:t>ALTER</a:t>
                      </a:r>
                      <a:endParaRPr lang="es-ES" sz="1200" dirty="0">
                        <a:solidFill>
                          <a:srgbClr val="1E1E1E"/>
                        </a:solidFill>
                        <a:effectLst/>
                        <a:latin typeface="Segoe UI" panose="020B0502040204020203" pitchFamily="34" charset="0"/>
                      </a:endParaRPr>
                    </a:p>
                  </a:txBody>
                  <a:tcPr marL="95250" marR="95250" marT="38100" marB="38100">
                    <a:lnB w="12700" cmpd="sng">
                      <a:noFill/>
                    </a:lnB>
                  </a:tcPr>
                </a:tc>
                <a:tc>
                  <a:txBody>
                    <a:bodyPr/>
                    <a:lstStyle/>
                    <a:p>
                      <a:pPr fontAlgn="t"/>
                      <a:r>
                        <a:rPr lang="es-ES" sz="1200" dirty="0">
                          <a:solidFill>
                            <a:srgbClr val="1E1E1E"/>
                          </a:solidFill>
                          <a:effectLst/>
                        </a:rPr>
                        <a:t>Modifique una tabla o columna existente.</a:t>
                      </a:r>
                      <a:endParaRPr lang="es-ES" sz="1200" dirty="0">
                        <a:solidFill>
                          <a:srgbClr val="1E1E1E"/>
                        </a:solidFill>
                        <a:effectLst/>
                        <a:latin typeface="Segoe UI" panose="020B0502040204020203" pitchFamily="34" charset="0"/>
                      </a:endParaRPr>
                    </a:p>
                  </a:txBody>
                  <a:tcPr marL="95250" marR="95250" marT="38100" marB="38100"/>
                </a:tc>
                <a:extLst>
                  <a:ext uri="{0D108BD9-81ED-4DB2-BD59-A6C34878D82A}">
                    <a16:rowId xmlns:a16="http://schemas.microsoft.com/office/drawing/2014/main" val="1096686605"/>
                  </a:ext>
                </a:extLst>
              </a:tr>
              <a:tr h="400361">
                <a:tc>
                  <a:txBody>
                    <a:bodyPr/>
                    <a:lstStyle/>
                    <a:p>
                      <a:pPr fontAlgn="t"/>
                      <a:r>
                        <a:rPr lang="es-ES" sz="1200" dirty="0">
                          <a:solidFill>
                            <a:srgbClr val="1E1E1E"/>
                          </a:solidFill>
                          <a:effectLst/>
                        </a:rPr>
                        <a:t>DROP</a:t>
                      </a:r>
                      <a:endParaRPr lang="es-ES" sz="1200" dirty="0">
                        <a:solidFill>
                          <a:srgbClr val="1E1E1E"/>
                        </a:solidFill>
                        <a:effectLst/>
                        <a:latin typeface="Segoe UI" panose="020B0502040204020203" pitchFamily="34" charset="0"/>
                      </a:endParaRPr>
                    </a:p>
                  </a:txBody>
                  <a:tcPr marL="95250" marR="95250" marT="38100" marB="381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fontAlgn="t"/>
                      <a:r>
                        <a:rPr lang="es-ES" sz="1200" dirty="0">
                          <a:solidFill>
                            <a:srgbClr val="1E1E1E"/>
                          </a:solidFill>
                          <a:effectLst/>
                        </a:rPr>
                        <a:t>Eliminar una tabla, columna o restricción existente.</a:t>
                      </a:r>
                      <a:endParaRPr lang="es-ES" sz="1200" dirty="0">
                        <a:solidFill>
                          <a:srgbClr val="1E1E1E"/>
                        </a:solidFill>
                        <a:effectLst/>
                        <a:latin typeface="Segoe UI" panose="020B0502040204020203" pitchFamily="34" charset="0"/>
                      </a:endParaRPr>
                    </a:p>
                  </a:txBody>
                  <a:tcPr marL="95250" marR="95250" marT="38100" marB="38100">
                    <a:lnL w="12700" cmpd="sng">
                      <a:noFill/>
                    </a:lnL>
                  </a:tcPr>
                </a:tc>
                <a:extLst>
                  <a:ext uri="{0D108BD9-81ED-4DB2-BD59-A6C34878D82A}">
                    <a16:rowId xmlns:a16="http://schemas.microsoft.com/office/drawing/2014/main" val="1996811915"/>
                  </a:ext>
                </a:extLst>
              </a:tr>
            </a:tbl>
          </a:graphicData>
        </a:graphic>
      </p:graphicFrame>
    </p:spTree>
    <p:extLst>
      <p:ext uri="{BB962C8B-B14F-4D97-AF65-F5344CB8AC3E}">
        <p14:creationId xmlns:p14="http://schemas.microsoft.com/office/powerpoint/2010/main" val="410733099"/>
      </p:ext>
    </p:extLst>
  </p:cSld>
  <p:clrMapOvr>
    <a:masterClrMapping/>
  </p:clrMapOvr>
  <mc:AlternateContent xmlns:mc="http://schemas.openxmlformats.org/markup-compatibility/2006">
    <mc:Choice xmlns:p14="http://schemas.microsoft.com/office/powerpoint/2010/main" Requires="p14">
      <p:transition spd="slow" p14:dur="3400" advClick="0" advTm="313000">
        <p14:reveal/>
      </p:transition>
    </mc:Choice>
    <mc:Fallback>
      <p:transition spd="slow" advClick="0"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221" name="Google Shape;1221;p118"/>
          <p:cNvSpPr txBox="1">
            <a:spLocks noGrp="1"/>
          </p:cNvSpPr>
          <p:nvPr>
            <p:ph type="ctrTitle"/>
          </p:nvPr>
        </p:nvSpPr>
        <p:spPr>
          <a:xfrm flipH="1">
            <a:off x="609600" y="278483"/>
            <a:ext cx="10972800" cy="894000"/>
          </a:xfrm>
          <a:prstGeom prst="rect">
            <a:avLst/>
          </a:prstGeom>
        </p:spPr>
        <p:txBody>
          <a:bodyPr spcFirstLastPara="1" wrap="square" lIns="121900" tIns="121900" rIns="121900" bIns="121900" anchor="t" anchorCtr="0">
            <a:noAutofit/>
          </a:bodyPr>
          <a:lstStyle/>
          <a:p>
            <a:pPr>
              <a:buClr>
                <a:schemeClr val="dk1"/>
              </a:buClr>
              <a:buSzPts val="1100"/>
            </a:pPr>
            <a:r>
              <a:rPr lang="es-ES" dirty="0">
                <a:latin typeface="Eras Bold ITC" panose="020B0907030504020204" pitchFamily="34" charset="0"/>
              </a:rPr>
              <a:t>Parte practica</a:t>
            </a:r>
            <a:endParaRPr dirty="0">
              <a:latin typeface="Eras Bold ITC" panose="020B0907030504020204" pitchFamily="34" charset="0"/>
            </a:endParaRPr>
          </a:p>
        </p:txBody>
      </p:sp>
      <p:sp>
        <p:nvSpPr>
          <p:cNvPr id="1202" name="Google Shape;1202;p118"/>
          <p:cNvSpPr txBox="1"/>
          <p:nvPr/>
        </p:nvSpPr>
        <p:spPr>
          <a:xfrm>
            <a:off x="2302137" y="1178711"/>
            <a:ext cx="7587725" cy="537859"/>
          </a:xfrm>
          <a:prstGeom prst="rect">
            <a:avLst/>
          </a:prstGeom>
          <a:noFill/>
          <a:ln>
            <a:noFill/>
          </a:ln>
        </p:spPr>
        <p:txBody>
          <a:bodyPr spcFirstLastPara="1" wrap="square" lIns="121900" tIns="121900" rIns="121900" bIns="121900" anchor="t" anchorCtr="0">
            <a:noAutofit/>
          </a:bodyPr>
          <a:lstStyle/>
          <a:p>
            <a:pPr defTabSz="1219170">
              <a:spcBef>
                <a:spcPts val="2133"/>
              </a:spcBef>
              <a:spcAft>
                <a:spcPts val="2133"/>
              </a:spcAft>
              <a:buClr>
                <a:srgbClr val="000000"/>
              </a:buClr>
            </a:pPr>
            <a:r>
              <a:rPr lang="es-ES" sz="2400" dirty="0">
                <a:solidFill>
                  <a:srgbClr val="FFFF00"/>
                </a:solidFill>
                <a:latin typeface="Agency FB" panose="020B0503020202020204" pitchFamily="34" charset="0"/>
              </a:rPr>
              <a:t>Crear las tablas y 2 registros para cada tabla para el siguiente modelo ER.</a:t>
            </a:r>
            <a:endParaRPr lang="es-HN" sz="2400" kern="0" dirty="0">
              <a:solidFill>
                <a:srgbClr val="FFFF00"/>
              </a:solidFill>
              <a:latin typeface="Agency FB" panose="020B0503020202020204" pitchFamily="34" charset="0"/>
              <a:ea typeface="Roboto Condensed Light"/>
              <a:cs typeface="Roboto Condensed Light"/>
              <a:sym typeface="Roboto Condensed Light"/>
            </a:endParaRPr>
          </a:p>
        </p:txBody>
      </p:sp>
      <p:pic>
        <p:nvPicPr>
          <p:cNvPr id="47" name="Picture 6">
            <a:extLst>
              <a:ext uri="{FF2B5EF4-FFF2-40B4-BE49-F238E27FC236}">
                <a16:creationId xmlns:a16="http://schemas.microsoft.com/office/drawing/2014/main" id="{87DB946B-E55A-19CF-4D02-3BFB3E932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06" y="132742"/>
            <a:ext cx="4884388" cy="131489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9A071A2-19A0-306A-FB7D-0C71EC6D79DB}"/>
              </a:ext>
            </a:extLst>
          </p:cNvPr>
          <p:cNvPicPr>
            <a:picLocks noChangeAspect="1"/>
          </p:cNvPicPr>
          <p:nvPr/>
        </p:nvPicPr>
        <p:blipFill>
          <a:blip r:embed="rId4"/>
          <a:stretch>
            <a:fillRect/>
          </a:stretch>
        </p:blipFill>
        <p:spPr>
          <a:xfrm>
            <a:off x="1176336" y="2255355"/>
            <a:ext cx="9839325" cy="3619500"/>
          </a:xfrm>
          <a:prstGeom prst="round2DiagRect">
            <a:avLst>
              <a:gd name="adj1" fmla="val 16667"/>
              <a:gd name="adj2" fmla="val 0"/>
            </a:avLst>
          </a:prstGeom>
          <a:ln w="88900" cap="sq">
            <a:solidFill>
              <a:srgbClr val="FFFFFF"/>
            </a:solidFill>
            <a:miter lim="800000"/>
          </a:ln>
          <a:effectLst>
            <a:glow rad="228600">
              <a:schemeClr val="accent2">
                <a:satMod val="175000"/>
                <a:alpha val="40000"/>
              </a:schemeClr>
            </a:glow>
            <a:outerShdw blurRad="254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21"/>
                                        </p:tgtEl>
                                        <p:attrNameLst>
                                          <p:attrName>style.visibility</p:attrName>
                                        </p:attrNameLst>
                                      </p:cBhvr>
                                      <p:to>
                                        <p:strVal val="visible"/>
                                      </p:to>
                                    </p:set>
                                    <p:anim calcmode="lin" valueType="num">
                                      <p:cBhvr additive="base">
                                        <p:cTn id="7" dur="1000"/>
                                        <p:tgtEl>
                                          <p:spTgt spid="122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02"/>
                                        </p:tgtEl>
                                        <p:attrNameLst>
                                          <p:attrName>style.visibility</p:attrName>
                                        </p:attrNameLst>
                                      </p:cBhvr>
                                      <p:to>
                                        <p:strVal val="visible"/>
                                      </p:to>
                                    </p:set>
                                    <p:animEffect transition="in" filter="fade">
                                      <p:cBhvr>
                                        <p:cTn id="11" dur="1000"/>
                                        <p:tgtEl>
                                          <p:spTgt spid="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9" name="Google Shape;929;p104"/>
          <p:cNvSpPr txBox="1">
            <a:spLocks noGrp="1"/>
          </p:cNvSpPr>
          <p:nvPr>
            <p:ph type="ctrTitle"/>
          </p:nvPr>
        </p:nvSpPr>
        <p:spPr>
          <a:xfrm flipH="1">
            <a:off x="720000" y="162661"/>
            <a:ext cx="10752000" cy="894000"/>
          </a:xfrm>
          <a:prstGeom prst="rect">
            <a:avLst/>
          </a:prstGeom>
        </p:spPr>
        <p:txBody>
          <a:bodyPr spcFirstLastPara="1" wrap="square" lIns="121900" tIns="121900" rIns="121900" bIns="121900" anchor="t" anchorCtr="0">
            <a:noAutofit/>
          </a:bodyPr>
          <a:lstStyle/>
          <a:p>
            <a:r>
              <a:rPr lang="es-HN" dirty="0">
                <a:latin typeface="Eras Bold ITC" panose="020B0907030504020204" pitchFamily="34" charset="0"/>
              </a:rPr>
              <a:t>Resultados </a:t>
            </a:r>
            <a:endParaRPr dirty="0">
              <a:latin typeface="Eras Bold ITC" panose="020B0907030504020204" pitchFamily="34" charset="0"/>
            </a:endParaRPr>
          </a:p>
        </p:txBody>
      </p:sp>
      <p:sp>
        <p:nvSpPr>
          <p:cNvPr id="938" name="Google Shape;938;p104"/>
          <p:cNvSpPr txBox="1">
            <a:spLocks noGrp="1"/>
          </p:cNvSpPr>
          <p:nvPr>
            <p:ph type="subTitle" idx="9"/>
          </p:nvPr>
        </p:nvSpPr>
        <p:spPr>
          <a:xfrm>
            <a:off x="1524082" y="5036903"/>
            <a:ext cx="2498800" cy="1037600"/>
          </a:xfrm>
          <a:prstGeom prst="rect">
            <a:avLst/>
          </a:prstGeom>
        </p:spPr>
        <p:txBody>
          <a:bodyPr spcFirstLastPara="1" wrap="square" lIns="121900" tIns="121900" rIns="121900" bIns="121900" anchor="ctr" anchorCtr="0">
            <a:noAutofit/>
          </a:bodyPr>
          <a:lstStyle/>
          <a:p>
            <a:pPr marL="0" indent="0">
              <a:buClr>
                <a:schemeClr val="dk1"/>
              </a:buClr>
              <a:buSzPts val="1100"/>
            </a:pPr>
            <a:r>
              <a:rPr lang="en" dirty="0">
                <a:latin typeface="Fira Sans Extra Condensed SemiB" panose="020B0603050000020004" pitchFamily="34" charset="0"/>
              </a:rPr>
              <a:t>Descripción </a:t>
            </a:r>
            <a:endParaRPr dirty="0">
              <a:latin typeface="Fira Sans Extra Condensed SemiB" panose="020B0603050000020004" pitchFamily="34" charset="0"/>
            </a:endParaRPr>
          </a:p>
        </p:txBody>
      </p:sp>
      <p:pic>
        <p:nvPicPr>
          <p:cNvPr id="19" name="Picture 6">
            <a:extLst>
              <a:ext uri="{FF2B5EF4-FFF2-40B4-BE49-F238E27FC236}">
                <a16:creationId xmlns:a16="http://schemas.microsoft.com/office/drawing/2014/main" id="{5A8E6D0A-6708-66FA-E80D-43A4A5407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019" y="98821"/>
            <a:ext cx="4449961" cy="106775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2F16427B-E4A1-7178-6654-7E0F069F0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797" y="5158201"/>
            <a:ext cx="4674447" cy="1699799"/>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3447DAD9-1C70-A56A-AB3E-5F7D8C4F7B5D}"/>
              </a:ext>
            </a:extLst>
          </p:cNvPr>
          <p:cNvPicPr>
            <a:picLocks noChangeAspect="1"/>
          </p:cNvPicPr>
          <p:nvPr/>
        </p:nvPicPr>
        <p:blipFill>
          <a:blip r:embed="rId5"/>
          <a:stretch>
            <a:fillRect/>
          </a:stretch>
        </p:blipFill>
        <p:spPr>
          <a:xfrm>
            <a:off x="1986767" y="1403556"/>
            <a:ext cx="3488013" cy="3515532"/>
          </a:xfrm>
          <a:prstGeom prst="rect">
            <a:avLst/>
          </a:prstGeom>
          <a:ln>
            <a:noFill/>
          </a:ln>
          <a:effectLst>
            <a:glow rad="228600">
              <a:schemeClr val="accent2">
                <a:satMod val="175000"/>
                <a:alpha val="40000"/>
              </a:schemeClr>
            </a:glow>
            <a:outerShdw blurRad="292100" dist="139700" dir="2700000" algn="tl" rotWithShape="0">
              <a:srgbClr val="333333">
                <a:alpha val="65000"/>
              </a:srgbClr>
            </a:outerShdw>
          </a:effectLst>
        </p:spPr>
      </p:pic>
      <p:pic>
        <p:nvPicPr>
          <p:cNvPr id="23" name="Imagen 22">
            <a:extLst>
              <a:ext uri="{FF2B5EF4-FFF2-40B4-BE49-F238E27FC236}">
                <a16:creationId xmlns:a16="http://schemas.microsoft.com/office/drawing/2014/main" id="{CF43674B-5450-83A7-2016-82230690BEBF}"/>
              </a:ext>
            </a:extLst>
          </p:cNvPr>
          <p:cNvPicPr>
            <a:picLocks noChangeAspect="1"/>
          </p:cNvPicPr>
          <p:nvPr/>
        </p:nvPicPr>
        <p:blipFill>
          <a:blip r:embed="rId6"/>
          <a:stretch>
            <a:fillRect/>
          </a:stretch>
        </p:blipFill>
        <p:spPr>
          <a:xfrm>
            <a:off x="5797226" y="1416196"/>
            <a:ext cx="5883961" cy="3515532"/>
          </a:xfrm>
          <a:prstGeom prst="rect">
            <a:avLst/>
          </a:prstGeom>
          <a:effectLst>
            <a:glow rad="228600">
              <a:schemeClr val="accent2">
                <a:satMod val="175000"/>
                <a:alpha val="40000"/>
              </a:schemeClr>
            </a:glow>
          </a:effectLst>
        </p:spPr>
      </p:pic>
      <p:pic>
        <p:nvPicPr>
          <p:cNvPr id="25" name="Imagen 24">
            <a:extLst>
              <a:ext uri="{FF2B5EF4-FFF2-40B4-BE49-F238E27FC236}">
                <a16:creationId xmlns:a16="http://schemas.microsoft.com/office/drawing/2014/main" id="{A0AA5FF0-63FF-8AF3-3D74-92E430561C13}"/>
              </a:ext>
            </a:extLst>
          </p:cNvPr>
          <p:cNvPicPr>
            <a:picLocks noChangeAspect="1"/>
          </p:cNvPicPr>
          <p:nvPr/>
        </p:nvPicPr>
        <p:blipFill>
          <a:blip r:embed="rId7"/>
          <a:stretch>
            <a:fillRect/>
          </a:stretch>
        </p:blipFill>
        <p:spPr>
          <a:xfrm>
            <a:off x="5647307" y="5036903"/>
            <a:ext cx="6183798" cy="1067754"/>
          </a:xfrm>
          <a:prstGeom prst="rect">
            <a:avLst/>
          </a:prstGeom>
          <a:effectLst>
            <a:glow rad="228600">
              <a:schemeClr val="accent2">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15"/>
          <p:cNvSpPr txBox="1">
            <a:spLocks noGrp="1"/>
          </p:cNvSpPr>
          <p:nvPr>
            <p:ph type="ctrTitle"/>
          </p:nvPr>
        </p:nvSpPr>
        <p:spPr>
          <a:xfrm flipH="1">
            <a:off x="728869" y="775407"/>
            <a:ext cx="10972800" cy="894000"/>
          </a:xfrm>
          <a:prstGeom prst="rect">
            <a:avLst/>
          </a:prstGeom>
        </p:spPr>
        <p:txBody>
          <a:bodyPr spcFirstLastPara="1" wrap="square" lIns="121900" tIns="121900" rIns="121900" bIns="121900" anchor="t" anchorCtr="0">
            <a:noAutofit/>
          </a:bodyPr>
          <a:lstStyle/>
          <a:p>
            <a:pPr>
              <a:buClr>
                <a:schemeClr val="dk1"/>
              </a:buClr>
              <a:buSzPts val="1100"/>
            </a:pPr>
            <a:r>
              <a:rPr lang="es-ES" sz="2400" dirty="0">
                <a:solidFill>
                  <a:srgbClr val="7030A0"/>
                </a:solidFill>
                <a:latin typeface="Agency FB" panose="020B0503020202020204" pitchFamily="34" charset="0"/>
              </a:rPr>
              <a:t>Crear una consulta SQL en base al ejercicio anterior</a:t>
            </a:r>
            <a:endParaRPr sz="2400" dirty="0">
              <a:solidFill>
                <a:srgbClr val="7030A0"/>
              </a:solidFill>
              <a:latin typeface="Agency FB" panose="020B0503020202020204" pitchFamily="34" charset="0"/>
            </a:endParaRPr>
          </a:p>
        </p:txBody>
      </p:sp>
      <p:pic>
        <p:nvPicPr>
          <p:cNvPr id="8194" name="Picture 2">
            <a:extLst>
              <a:ext uri="{FF2B5EF4-FFF2-40B4-BE49-F238E27FC236}">
                <a16:creationId xmlns:a16="http://schemas.microsoft.com/office/drawing/2014/main" id="{19B11B66-59E8-8348-5DA5-0B41EC523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3" y="2292274"/>
            <a:ext cx="2563992" cy="45785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2184B7E7-5804-4ED1-3CDD-3746C5F70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052" y="612917"/>
            <a:ext cx="5698434" cy="106644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8149DC6-80C6-5D6E-22D5-82ECF3CD8123}"/>
              </a:ext>
            </a:extLst>
          </p:cNvPr>
          <p:cNvSpPr txBox="1"/>
          <p:nvPr/>
        </p:nvSpPr>
        <p:spPr>
          <a:xfrm>
            <a:off x="3995530" y="1845561"/>
            <a:ext cx="9548191" cy="861774"/>
          </a:xfrm>
          <a:prstGeom prst="rect">
            <a:avLst/>
          </a:prstGeom>
          <a:noFill/>
        </p:spPr>
        <p:txBody>
          <a:bodyPr wrap="square">
            <a:spAutoFit/>
          </a:bodyPr>
          <a:lstStyle/>
          <a:p>
            <a:r>
              <a:rPr lang="es-ES" sz="1600" dirty="0">
                <a:solidFill>
                  <a:srgbClr val="00B050"/>
                </a:solidFill>
              </a:rPr>
              <a:t>○ Debe de utilizar las 3 tablas creadas anteriormente. </a:t>
            </a:r>
          </a:p>
          <a:p>
            <a:r>
              <a:rPr lang="es-ES" sz="1600" dirty="0">
                <a:solidFill>
                  <a:srgbClr val="00B050"/>
                </a:solidFill>
              </a:rPr>
              <a:t>○ Para relacionar las tablas utilizar JOINS. </a:t>
            </a:r>
          </a:p>
          <a:p>
            <a:r>
              <a:rPr lang="es-ES" sz="1600" dirty="0">
                <a:solidFill>
                  <a:srgbClr val="00B050"/>
                </a:solidFill>
              </a:rPr>
              <a:t>○ Adjuntar el código SQL generado</a:t>
            </a:r>
          </a:p>
        </p:txBody>
      </p:sp>
      <p:pic>
        <p:nvPicPr>
          <p:cNvPr id="8" name="Imagen 7">
            <a:extLst>
              <a:ext uri="{FF2B5EF4-FFF2-40B4-BE49-F238E27FC236}">
                <a16:creationId xmlns:a16="http://schemas.microsoft.com/office/drawing/2014/main" id="{7601CCBD-9FD0-F0F1-310E-1AC6D14810A9}"/>
              </a:ext>
            </a:extLst>
          </p:cNvPr>
          <p:cNvPicPr>
            <a:picLocks noChangeAspect="1"/>
          </p:cNvPicPr>
          <p:nvPr/>
        </p:nvPicPr>
        <p:blipFill>
          <a:blip r:embed="rId5"/>
          <a:stretch>
            <a:fillRect/>
          </a:stretch>
        </p:blipFill>
        <p:spPr>
          <a:xfrm>
            <a:off x="3578331" y="2991323"/>
            <a:ext cx="5273875" cy="2318685"/>
          </a:xfrm>
          <a:prstGeom prst="rect">
            <a:avLst/>
          </a:prstGeom>
          <a:effectLst>
            <a:glow rad="228600">
              <a:schemeClr val="accent2">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30"/>
                                        </p:tgtEl>
                                        <p:attrNameLst>
                                          <p:attrName>style.visibility</p:attrName>
                                        </p:attrNameLst>
                                      </p:cBhvr>
                                      <p:to>
                                        <p:strVal val="visible"/>
                                      </p:to>
                                    </p:set>
                                    <p:anim calcmode="lin" valueType="num">
                                      <p:cBhvr additive="base">
                                        <p:cTn id="7" dur="1000"/>
                                        <p:tgtEl>
                                          <p:spTgt spid="113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 calcmode="lin" valueType="num">
                                      <p:cBhvr additive="base">
                                        <p:cTn id="10" dur="500" fill="hold"/>
                                        <p:tgtEl>
                                          <p:spTgt spid="8194"/>
                                        </p:tgtEl>
                                        <p:attrNameLst>
                                          <p:attrName>ppt_x</p:attrName>
                                        </p:attrNameLst>
                                      </p:cBhvr>
                                      <p:tavLst>
                                        <p:tav tm="0">
                                          <p:val>
                                            <p:strVal val="#ppt_x"/>
                                          </p:val>
                                        </p:tav>
                                        <p:tav tm="100000">
                                          <p:val>
                                            <p:strVal val="#ppt_x"/>
                                          </p:val>
                                        </p:tav>
                                      </p:tavLst>
                                    </p:anim>
                                    <p:anim calcmode="lin" valueType="num">
                                      <p:cBhvr additive="base">
                                        <p:cTn id="11"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6" name="Title 1">
            <a:extLst>
              <a:ext uri="{FF2B5EF4-FFF2-40B4-BE49-F238E27FC236}">
                <a16:creationId xmlns:a16="http://schemas.microsoft.com/office/drawing/2014/main" id="{1D44D3FE-E196-8E91-C30E-63A6562EAE15}"/>
              </a:ext>
            </a:extLst>
          </p:cNvPr>
          <p:cNvSpPr>
            <a:spLocks noGrp="1"/>
          </p:cNvSpPr>
          <p:nvPr>
            <p:ph type="ctrTitle"/>
          </p:nvPr>
        </p:nvSpPr>
        <p:spPr>
          <a:xfrm flipH="1">
            <a:off x="720000" y="253661"/>
            <a:ext cx="10752000" cy="894000"/>
          </a:xfrm>
        </p:spPr>
        <p:txBody>
          <a:bodyPr/>
          <a:lstStyle/>
          <a:p>
            <a:r>
              <a:rPr lang="es-ES" b="1" dirty="0">
                <a:solidFill>
                  <a:srgbClr val="0070C0"/>
                </a:solidFill>
                <a:latin typeface="Freestyle Script" panose="030804020302050B0404" pitchFamily="66" charset="0"/>
              </a:rPr>
              <a:t>Crear un función que compare dos códigos de materia.</a:t>
            </a:r>
          </a:p>
        </p:txBody>
      </p:sp>
      <p:pic>
        <p:nvPicPr>
          <p:cNvPr id="10" name="Imagen 9">
            <a:extLst>
              <a:ext uri="{FF2B5EF4-FFF2-40B4-BE49-F238E27FC236}">
                <a16:creationId xmlns:a16="http://schemas.microsoft.com/office/drawing/2014/main" id="{6140C36E-D344-15D4-5834-5859F0384552}"/>
              </a:ext>
            </a:extLst>
          </p:cNvPr>
          <p:cNvPicPr>
            <a:picLocks noChangeAspect="1"/>
          </p:cNvPicPr>
          <p:nvPr/>
        </p:nvPicPr>
        <p:blipFill>
          <a:blip r:embed="rId3"/>
          <a:stretch>
            <a:fillRect/>
          </a:stretch>
        </p:blipFill>
        <p:spPr>
          <a:xfrm>
            <a:off x="1178986" y="1995801"/>
            <a:ext cx="4315826" cy="3808378"/>
          </a:xfrm>
          <a:prstGeom prst="rect">
            <a:avLst/>
          </a:prstGeom>
          <a:effectLst>
            <a:glow rad="228600">
              <a:schemeClr val="accent2">
                <a:satMod val="175000"/>
                <a:alpha val="40000"/>
              </a:schemeClr>
            </a:glow>
          </a:effectLst>
        </p:spPr>
      </p:pic>
      <p:pic>
        <p:nvPicPr>
          <p:cNvPr id="12" name="Imagen 11">
            <a:extLst>
              <a:ext uri="{FF2B5EF4-FFF2-40B4-BE49-F238E27FC236}">
                <a16:creationId xmlns:a16="http://schemas.microsoft.com/office/drawing/2014/main" id="{EFEAF0AA-41B0-51FE-1E77-302156782DB3}"/>
              </a:ext>
            </a:extLst>
          </p:cNvPr>
          <p:cNvPicPr>
            <a:picLocks noChangeAspect="1"/>
          </p:cNvPicPr>
          <p:nvPr/>
        </p:nvPicPr>
        <p:blipFill>
          <a:blip r:embed="rId4"/>
          <a:stretch>
            <a:fillRect/>
          </a:stretch>
        </p:blipFill>
        <p:spPr>
          <a:xfrm>
            <a:off x="5915819" y="1995801"/>
            <a:ext cx="5556181" cy="3901417"/>
          </a:xfrm>
          <a:prstGeom prst="rect">
            <a:avLst/>
          </a:prstGeom>
          <a:effectLst>
            <a:glow rad="228600">
              <a:schemeClr val="accent2">
                <a:satMod val="175000"/>
                <a:alpha val="40000"/>
              </a:schemeClr>
            </a:glow>
          </a:effectLst>
        </p:spPr>
      </p:pic>
      <p:pic>
        <p:nvPicPr>
          <p:cNvPr id="7" name="Picture 4">
            <a:extLst>
              <a:ext uri="{FF2B5EF4-FFF2-40B4-BE49-F238E27FC236}">
                <a16:creationId xmlns:a16="http://schemas.microsoft.com/office/drawing/2014/main" id="{67EBA945-CE82-3926-3E3E-A17E056DB9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89" r="-1" b="-3972"/>
          <a:stretch/>
        </p:blipFill>
        <p:spPr bwMode="auto">
          <a:xfrm>
            <a:off x="8970911" y="2166600"/>
            <a:ext cx="3221089" cy="4869876"/>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A13647F3-DBA2-74FC-0E61-0B275DC6BBDB}"/>
              </a:ext>
            </a:extLst>
          </p:cNvPr>
          <p:cNvSpPr txBox="1"/>
          <p:nvPr/>
        </p:nvSpPr>
        <p:spPr>
          <a:xfrm>
            <a:off x="3863008" y="1147661"/>
            <a:ext cx="4923183" cy="400110"/>
          </a:xfrm>
          <a:prstGeom prst="rect">
            <a:avLst/>
          </a:prstGeom>
          <a:noFill/>
        </p:spPr>
        <p:txBody>
          <a:bodyPr wrap="square">
            <a:spAutoFit/>
          </a:bodyPr>
          <a:lstStyle/>
          <a:p>
            <a:r>
              <a:rPr lang="es-ES" sz="2000" dirty="0">
                <a:solidFill>
                  <a:srgbClr val="7030A0"/>
                </a:solidFill>
                <a:latin typeface="Eras Bold ITC" panose="020B0907030504020204" pitchFamily="34" charset="0"/>
              </a:rPr>
              <a:t>Recrear la siguiente base de datos:</a:t>
            </a:r>
          </a:p>
        </p:txBody>
      </p:sp>
    </p:spTree>
    <p:extLst>
      <p:ext uri="{BB962C8B-B14F-4D97-AF65-F5344CB8AC3E}">
        <p14:creationId xmlns:p14="http://schemas.microsoft.com/office/powerpoint/2010/main" val="422269130"/>
      </p:ext>
    </p:extLst>
  </p:cSld>
  <p:clrMapOvr>
    <a:masterClrMapping/>
  </p:clrMapOvr>
  <mc:AlternateContent xmlns:mc="http://schemas.openxmlformats.org/markup-compatibility/2006">
    <mc:Choice xmlns:p14="http://schemas.microsoft.com/office/powerpoint/2010/main" Requires="p14">
      <p:transition spd="slow" p14:dur="3400" advTm="313000">
        <p14:reveal/>
      </p:transition>
    </mc:Choice>
    <mc:Fallback>
      <p:transition spd="slow" advTm="3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TotalTime>
  <Words>918</Words>
  <Application>Microsoft Office PowerPoint</Application>
  <PresentationFormat>Panorámica</PresentationFormat>
  <Paragraphs>52</Paragraphs>
  <Slides>19</Slides>
  <Notes>9</Notes>
  <HiddenSlides>0</HiddenSlides>
  <MMClips>0</MMClips>
  <ScaleCrop>false</ScaleCrop>
  <HeadingPairs>
    <vt:vector size="6" baseType="variant">
      <vt:variant>
        <vt:lpstr>Fuentes usadas</vt:lpstr>
      </vt:variant>
      <vt:variant>
        <vt:i4>19</vt:i4>
      </vt:variant>
      <vt:variant>
        <vt:lpstr>Tema</vt:lpstr>
      </vt:variant>
      <vt:variant>
        <vt:i4>2</vt:i4>
      </vt:variant>
      <vt:variant>
        <vt:lpstr>Títulos de diapositiva</vt:lpstr>
      </vt:variant>
      <vt:variant>
        <vt:i4>19</vt:i4>
      </vt:variant>
    </vt:vector>
  </HeadingPairs>
  <TitlesOfParts>
    <vt:vector size="40" baseType="lpstr">
      <vt:lpstr>Agency FB</vt:lpstr>
      <vt:lpstr>arial</vt:lpstr>
      <vt:lpstr>arial</vt:lpstr>
      <vt:lpstr>Arial Narrow</vt:lpstr>
      <vt:lpstr>Calibri</vt:lpstr>
      <vt:lpstr>Calibri Light</vt:lpstr>
      <vt:lpstr>CountryBlueprint</vt:lpstr>
      <vt:lpstr>Dutch801 XBd BT</vt:lpstr>
      <vt:lpstr>Eras Bold ITC</vt:lpstr>
      <vt:lpstr>Fira Sans Extra Condensed Medium</vt:lpstr>
      <vt:lpstr>Fira Sans Extra Condensed SemiB</vt:lpstr>
      <vt:lpstr>Freestyle Script</vt:lpstr>
      <vt:lpstr>Lato</vt:lpstr>
      <vt:lpstr>Livvic</vt:lpstr>
      <vt:lpstr>Muli</vt:lpstr>
      <vt:lpstr>Roboto</vt:lpstr>
      <vt:lpstr>Roboto Condensed Light</vt:lpstr>
      <vt:lpstr>Segoe UI</vt:lpstr>
      <vt:lpstr>Squada One</vt:lpstr>
      <vt:lpstr>Office Theme</vt:lpstr>
      <vt:lpstr>Tech Startup by Slidesgo</vt:lpstr>
      <vt:lpstr>Presentación de PowerPoint</vt:lpstr>
      <vt:lpstr>Índice </vt:lpstr>
      <vt:lpstr>Conceptos </vt:lpstr>
      <vt:lpstr>¿Qué es MySQL y MariaDB?. Explique si existen diferencias o son iguales, etc.  Aunque MariaDB es una bifurcación de MySQL, estos dos sistemas de gestión de bases de datos siguen siendo bastante diferentes: MariaDB tiene licencia GPL mientras que MySQL tiene un enfoque de doble licencia. Cada mango se acumula de una manera diferente. MariaDB soporta muchos motores de almacenamiento diferentes.  ¿Qué son las funciones de agregación? Las funciones de agregación en SQL nos permiten efectuar operaciones sobre un conjunto de resultados, pero devolviendo un único valor agregado para todos ellos. Es decir, nos permiten obtener medias, máximos, etc... sobre un conjunto de valores.  ¿Qué llegaría a ser XAMPP, WAMP SERVER o LAMP?  WAMP es un acrónimo que significa Windows, Apache, MySQL y PHP. Es un stack o conjunto de soluciones de software que significa que cuando instalas WAMP, estás instalando Apache, MySQL y PHP en tu sistema operativo (Windows en el caso de WAMP). Aunque puede instalarlos por separado, por lo general son empaquetados, y también por una buena razón </vt:lpstr>
      <vt:lpstr>¿Cual es la diferencia entre las funciones de agresión y funciones creados por el DBA? Es decir funciones creadas por el usuario Las funciones de agregación es el que ya esta determinado tanto en el SQL/DATAGRIP, ya están determinadas(SUM,REST,MAX,MIN,ETC) mientras que las funciones creadas por el usuario son las que ponemos de acuerdo a la necesidades ¿Para qué sirve el comando USE? El comando USE DATABASE se utiliza para designar una base externa como base de datos actual, en otras palabras, la base a la cual se dirigirán las próximas consultas SQL en el proceso actual. ¿Que es DML y DDL?? Las sentencias SQL se dividen en dos categorías: lenguaje de definición de datos (DDL) y lenguaje de manipulación de datos (DML). Las sentencias DDL se utilizan para describir una base de datos, para definir su estructura, para crear sus objetos y para crear los subjetos de la tabla. ¿Qué cosas características debe de tener una función? Explique sobre el nombre, el return, parámetros, etc. Las características que debe de tener son el nombre de la función( si tiene o no parámetros) un returns dependiendo si va a ser varchar o integer después un begin y un end  ¿Cómo crear, modificar y cómo eliminar una función?  </vt:lpstr>
      <vt:lpstr>Parte practica</vt:lpstr>
      <vt:lpstr>Resultados </vt:lpstr>
      <vt:lpstr>Crear una consulta SQL en base al ejercicio anterior</vt:lpstr>
      <vt:lpstr>Crear un función que compare dos códigos de materia.</vt:lpstr>
      <vt:lpstr>Presentación de PowerPoint</vt:lpstr>
      <vt:lpstr>4</vt:lpstr>
      <vt:lpstr>Resolver lo siguiente: </vt:lpstr>
      <vt:lpstr>Presentación de PowerPoint</vt:lpstr>
      <vt:lpstr>Presentación de PowerPoint</vt:lpstr>
      <vt:lpstr>Crear una función que permita concatenar 3 cadenas.</vt:lpstr>
      <vt:lpstr>Presentación de PowerPoint</vt:lpstr>
      <vt:lpstr>Crear una función de acuerdo a lo siguiente: </vt:lpstr>
      <vt:lpstr>Conclusión </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Lopez</dc:creator>
  <cp:lastModifiedBy>rap1234x100pre@gmail.com</cp:lastModifiedBy>
  <cp:revision>7</cp:revision>
  <dcterms:created xsi:type="dcterms:W3CDTF">2022-07-31T20:19:21Z</dcterms:created>
  <dcterms:modified xsi:type="dcterms:W3CDTF">2022-09-10T04:41:49Z</dcterms:modified>
</cp:coreProperties>
</file>